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76"/>
  </p:notesMasterIdLst>
  <p:handoutMasterIdLst>
    <p:handoutMasterId r:id="rId77"/>
  </p:handoutMasterIdLst>
  <p:sldIdLst>
    <p:sldId id="294" r:id="rId3"/>
    <p:sldId id="296" r:id="rId4"/>
    <p:sldId id="297" r:id="rId5"/>
    <p:sldId id="316" r:id="rId6"/>
    <p:sldId id="298"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259" r:id="rId24"/>
    <p:sldId id="260" r:id="rId25"/>
    <p:sldId id="261" r:id="rId26"/>
    <p:sldId id="262" r:id="rId27"/>
    <p:sldId id="338" r:id="rId28"/>
    <p:sldId id="339" r:id="rId29"/>
    <p:sldId id="263" r:id="rId30"/>
    <p:sldId id="264" r:id="rId31"/>
    <p:sldId id="265" r:id="rId32"/>
    <p:sldId id="266" r:id="rId33"/>
    <p:sldId id="267" r:id="rId34"/>
    <p:sldId id="268" r:id="rId35"/>
    <p:sldId id="269" r:id="rId36"/>
    <p:sldId id="270" r:id="rId37"/>
    <p:sldId id="271" r:id="rId38"/>
    <p:sldId id="334" r:id="rId39"/>
    <p:sldId id="272" r:id="rId40"/>
    <p:sldId id="332" r:id="rId41"/>
    <p:sldId id="333" r:id="rId42"/>
    <p:sldId id="273" r:id="rId43"/>
    <p:sldId id="274" r:id="rId44"/>
    <p:sldId id="275" r:id="rId45"/>
    <p:sldId id="276" r:id="rId46"/>
    <p:sldId id="277" r:id="rId47"/>
    <p:sldId id="278" r:id="rId48"/>
    <p:sldId id="285" r:id="rId49"/>
    <p:sldId id="279" r:id="rId50"/>
    <p:sldId id="280" r:id="rId51"/>
    <p:sldId id="281" r:id="rId52"/>
    <p:sldId id="282" r:id="rId53"/>
    <p:sldId id="283" r:id="rId54"/>
    <p:sldId id="284" r:id="rId55"/>
    <p:sldId id="324" r:id="rId56"/>
    <p:sldId id="325" r:id="rId57"/>
    <p:sldId id="290" r:id="rId58"/>
    <p:sldId id="331" r:id="rId59"/>
    <p:sldId id="335" r:id="rId60"/>
    <p:sldId id="293" r:id="rId61"/>
    <p:sldId id="291" r:id="rId62"/>
    <p:sldId id="317" r:id="rId63"/>
    <p:sldId id="326" r:id="rId64"/>
    <p:sldId id="327" r:id="rId65"/>
    <p:sldId id="328" r:id="rId66"/>
    <p:sldId id="329" r:id="rId67"/>
    <p:sldId id="330" r:id="rId68"/>
    <p:sldId id="318" r:id="rId69"/>
    <p:sldId id="319" r:id="rId70"/>
    <p:sldId id="320" r:id="rId71"/>
    <p:sldId id="321" r:id="rId72"/>
    <p:sldId id="322" r:id="rId73"/>
    <p:sldId id="337" r:id="rId74"/>
    <p:sldId id="336" r:id="rId7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8" d="100"/>
          <a:sy n="88" d="100"/>
        </p:scale>
        <p:origin x="45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6968CB4-02AE-4C1B-AE3D-2F3409F703BA}" type="datetimeFigureOut">
              <a:rPr lang="en-GB" smtClean="0"/>
              <a:t>25/09/2024</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F4B7DEAC-15AB-46D0-86E2-3AE6D28371F9}" type="slidenum">
              <a:rPr lang="en-GB" smtClean="0"/>
              <a:t>‹#›</a:t>
            </a:fld>
            <a:endParaRPr lang="en-GB"/>
          </a:p>
        </p:txBody>
      </p:sp>
    </p:spTree>
    <p:extLst>
      <p:ext uri="{BB962C8B-B14F-4D97-AF65-F5344CB8AC3E}">
        <p14:creationId xmlns:p14="http://schemas.microsoft.com/office/powerpoint/2010/main" val="806898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796392B-1328-4328-BE5F-4DFAFC70F956}" type="datetimeFigureOut">
              <a:rPr lang="en-GB" smtClean="0"/>
              <a:t>25/09/2024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531EB72-E68D-401B-B3DB-E41148268B68}" type="slidenum">
              <a:rPr lang="en-GB" smtClean="0"/>
              <a:t>‹#›</a:t>
            </a:fld>
            <a:endParaRPr lang="en-GB"/>
          </a:p>
        </p:txBody>
      </p:sp>
    </p:spTree>
    <p:extLst>
      <p:ext uri="{BB962C8B-B14F-4D97-AF65-F5344CB8AC3E}">
        <p14:creationId xmlns:p14="http://schemas.microsoft.com/office/powerpoint/2010/main" val="3681229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42FCE9-C34C-4280-893E-FEF16BA66D1D}" type="slidenum">
              <a:rPr lang="en-GB" smtClean="0"/>
              <a:t>1</a:t>
            </a:fld>
            <a:endParaRPr lang="en-GB" dirty="0"/>
          </a:p>
        </p:txBody>
      </p:sp>
    </p:spTree>
    <p:extLst>
      <p:ext uri="{BB962C8B-B14F-4D97-AF65-F5344CB8AC3E}">
        <p14:creationId xmlns:p14="http://schemas.microsoft.com/office/powerpoint/2010/main" val="784361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crucial</a:t>
            </a:r>
            <a:r>
              <a:rPr lang="en-GB" baseline="0" dirty="0" smtClean="0"/>
              <a:t> to me that what we do at school prepares students for their future – whatever that may be. All the labour market research shows that students at school today will have a number of different careers</a:t>
            </a:r>
          </a:p>
          <a:p>
            <a:endParaRPr lang="en-GB" baseline="0" dirty="0" smtClean="0"/>
          </a:p>
          <a:p>
            <a:r>
              <a:rPr lang="en-GB" baseline="0" dirty="0" smtClean="0"/>
              <a:t>Confident when they leave school</a:t>
            </a:r>
            <a:endParaRPr lang="en-GB" dirty="0"/>
          </a:p>
        </p:txBody>
      </p:sp>
      <p:sp>
        <p:nvSpPr>
          <p:cNvPr id="4" name="Slide Number Placeholder 3"/>
          <p:cNvSpPr>
            <a:spLocks noGrp="1"/>
          </p:cNvSpPr>
          <p:nvPr>
            <p:ph type="sldNum" sz="quarter" idx="10"/>
          </p:nvPr>
        </p:nvSpPr>
        <p:spPr/>
        <p:txBody>
          <a:bodyPr/>
          <a:lstStyle/>
          <a:p>
            <a:fld id="{BB42FCE9-C34C-4280-893E-FEF16BA66D1D}" type="slidenum">
              <a:rPr lang="en-GB" smtClean="0"/>
              <a:t>11</a:t>
            </a:fld>
            <a:endParaRPr lang="en-GB" dirty="0"/>
          </a:p>
        </p:txBody>
      </p:sp>
    </p:spTree>
    <p:extLst>
      <p:ext uri="{BB962C8B-B14F-4D97-AF65-F5344CB8AC3E}">
        <p14:creationId xmlns:p14="http://schemas.microsoft.com/office/powerpoint/2010/main" val="3641660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B42FCE9-C34C-4280-893E-FEF16BA66D1D}" type="slidenum">
              <a:rPr lang="en-GB" smtClean="0"/>
              <a:t>12</a:t>
            </a:fld>
            <a:endParaRPr lang="en-GB" dirty="0"/>
          </a:p>
        </p:txBody>
      </p:sp>
    </p:spTree>
    <p:extLst>
      <p:ext uri="{BB962C8B-B14F-4D97-AF65-F5344CB8AC3E}">
        <p14:creationId xmlns:p14="http://schemas.microsoft.com/office/powerpoint/2010/main" val="2838810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B42FCE9-C34C-4280-893E-FEF16BA66D1D}" type="slidenum">
              <a:rPr lang="en-GB" smtClean="0"/>
              <a:t>13</a:t>
            </a:fld>
            <a:endParaRPr lang="en-GB" dirty="0"/>
          </a:p>
        </p:txBody>
      </p:sp>
    </p:spTree>
    <p:extLst>
      <p:ext uri="{BB962C8B-B14F-4D97-AF65-F5344CB8AC3E}">
        <p14:creationId xmlns:p14="http://schemas.microsoft.com/office/powerpoint/2010/main" val="178805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B42FCE9-C34C-4280-893E-FEF16BA66D1D}" type="slidenum">
              <a:rPr lang="en-GB" smtClean="0"/>
              <a:t>15</a:t>
            </a:fld>
            <a:endParaRPr lang="en-GB" dirty="0"/>
          </a:p>
        </p:txBody>
      </p:sp>
    </p:spTree>
    <p:extLst>
      <p:ext uri="{BB962C8B-B14F-4D97-AF65-F5344CB8AC3E}">
        <p14:creationId xmlns:p14="http://schemas.microsoft.com/office/powerpoint/2010/main" val="933645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B42FCE9-C34C-4280-893E-FEF16BA66D1D}" type="slidenum">
              <a:rPr lang="en-GB" smtClean="0"/>
              <a:t>16</a:t>
            </a:fld>
            <a:endParaRPr lang="en-GB" dirty="0"/>
          </a:p>
        </p:txBody>
      </p:sp>
    </p:spTree>
    <p:extLst>
      <p:ext uri="{BB962C8B-B14F-4D97-AF65-F5344CB8AC3E}">
        <p14:creationId xmlns:p14="http://schemas.microsoft.com/office/powerpoint/2010/main" val="4273576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B42FCE9-C34C-4280-893E-FEF16BA66D1D}" type="slidenum">
              <a:rPr lang="en-GB" smtClean="0"/>
              <a:t>17</a:t>
            </a:fld>
            <a:endParaRPr lang="en-GB" dirty="0"/>
          </a:p>
        </p:txBody>
      </p:sp>
    </p:spTree>
    <p:extLst>
      <p:ext uri="{BB962C8B-B14F-4D97-AF65-F5344CB8AC3E}">
        <p14:creationId xmlns:p14="http://schemas.microsoft.com/office/powerpoint/2010/main" val="557655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42FCE9-C34C-4280-893E-FEF16BA66D1D}" type="slidenum">
              <a:rPr lang="en-GB" smtClean="0"/>
              <a:t>18</a:t>
            </a:fld>
            <a:endParaRPr lang="en-GB" dirty="0"/>
          </a:p>
        </p:txBody>
      </p:sp>
    </p:spTree>
    <p:extLst>
      <p:ext uri="{BB962C8B-B14F-4D97-AF65-F5344CB8AC3E}">
        <p14:creationId xmlns:p14="http://schemas.microsoft.com/office/powerpoint/2010/main" val="2438858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B42FCE9-C34C-4280-893E-FEF16BA66D1D}" type="slidenum">
              <a:rPr lang="en-GB" smtClean="0"/>
              <a:t>19</a:t>
            </a:fld>
            <a:endParaRPr lang="en-GB" dirty="0"/>
          </a:p>
        </p:txBody>
      </p:sp>
    </p:spTree>
    <p:extLst>
      <p:ext uri="{BB962C8B-B14F-4D97-AF65-F5344CB8AC3E}">
        <p14:creationId xmlns:p14="http://schemas.microsoft.com/office/powerpoint/2010/main" val="1787902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B42FCE9-C34C-4280-893E-FEF16BA66D1D}" type="slidenum">
              <a:rPr lang="en-GB" smtClean="0"/>
              <a:t>20</a:t>
            </a:fld>
            <a:endParaRPr lang="en-GB" dirty="0"/>
          </a:p>
        </p:txBody>
      </p:sp>
    </p:spTree>
    <p:extLst>
      <p:ext uri="{BB962C8B-B14F-4D97-AF65-F5344CB8AC3E}">
        <p14:creationId xmlns:p14="http://schemas.microsoft.com/office/powerpoint/2010/main" val="3815692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42FCE9-C34C-4280-893E-FEF16BA66D1D}" type="slidenum">
              <a:rPr lang="en-GB" smtClean="0"/>
              <a:t>21</a:t>
            </a:fld>
            <a:endParaRPr lang="en-GB" dirty="0"/>
          </a:p>
        </p:txBody>
      </p:sp>
    </p:spTree>
    <p:extLst>
      <p:ext uri="{BB962C8B-B14F-4D97-AF65-F5344CB8AC3E}">
        <p14:creationId xmlns:p14="http://schemas.microsoft.com/office/powerpoint/2010/main" val="1070474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42FCE9-C34C-4280-893E-FEF16BA66D1D}" type="slidenum">
              <a:rPr lang="en-GB" smtClean="0"/>
              <a:t>2</a:t>
            </a:fld>
            <a:endParaRPr lang="en-GB" dirty="0"/>
          </a:p>
        </p:txBody>
      </p:sp>
    </p:spTree>
    <p:extLst>
      <p:ext uri="{BB962C8B-B14F-4D97-AF65-F5344CB8AC3E}">
        <p14:creationId xmlns:p14="http://schemas.microsoft.com/office/powerpoint/2010/main" val="2504368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parents if they know the age ratings and then show them</a:t>
            </a:r>
          </a:p>
          <a:p>
            <a:r>
              <a:rPr lang="en-GB" dirty="0" smtClean="0"/>
              <a:t>What are the official age ratings</a:t>
            </a:r>
            <a:r>
              <a:rPr lang="en-GB" baseline="0" dirty="0" smtClean="0"/>
              <a:t> for the following apps-have 30 seconds to think!</a:t>
            </a:r>
          </a:p>
          <a:p>
            <a:endParaRPr lang="en-GB" baseline="0" dirty="0" smtClean="0"/>
          </a:p>
          <a:p>
            <a:r>
              <a:rPr lang="en-GB" baseline="0" dirty="0" smtClean="0"/>
              <a:t>They are age rated for a reason-content, contact, conduct, </a:t>
            </a:r>
          </a:p>
          <a:p>
            <a:endParaRPr lang="en-GB" baseline="0" dirty="0" smtClean="0"/>
          </a:p>
          <a:p>
            <a:endParaRPr lang="en-GB" baseline="0" dirty="0" smtClean="0"/>
          </a:p>
          <a:p>
            <a:endParaRPr lang="en-GB" baseline="0" dirty="0" smtClean="0"/>
          </a:p>
          <a:p>
            <a:r>
              <a:rPr lang="en-GB" baseline="0" dirty="0" smtClean="0"/>
              <a:t>For KS3 Only: Much time is taken up with dealing with issues that arise from online behaviour. I would ask that you be aware that pupils in year 7/8 are too young to be accessing the above. Often in conversations with parents, especially around </a:t>
            </a:r>
            <a:r>
              <a:rPr lang="en-GB" baseline="0" dirty="0" err="1" smtClean="0"/>
              <a:t>whats</a:t>
            </a:r>
            <a:r>
              <a:rPr lang="en-GB" baseline="0" dirty="0" smtClean="0"/>
              <a:t> app, we are told they only have the app to contact </a:t>
            </a:r>
            <a:r>
              <a:rPr lang="en-GB" baseline="0" dirty="0" err="1" smtClean="0"/>
              <a:t>famil</a:t>
            </a:r>
            <a:r>
              <a:rPr lang="en-GB" baseline="0" dirty="0" smtClean="0"/>
              <a:t>/close friends etc. The fact is, they shouldn’t have it at all. This will inform how we deal with many online issues.</a:t>
            </a:r>
            <a:endParaRPr lang="en-GB" dirty="0"/>
          </a:p>
        </p:txBody>
      </p:sp>
      <p:sp>
        <p:nvSpPr>
          <p:cNvPr id="4" name="Slide Number Placeholder 3"/>
          <p:cNvSpPr>
            <a:spLocks noGrp="1"/>
          </p:cNvSpPr>
          <p:nvPr>
            <p:ph type="sldNum" sz="quarter" idx="10"/>
          </p:nvPr>
        </p:nvSpPr>
        <p:spPr/>
        <p:txBody>
          <a:bodyPr/>
          <a:lstStyle/>
          <a:p>
            <a:fld id="{B1EB6F9F-5871-4997-A472-34FF3EDFA612}" type="slidenum">
              <a:rPr lang="en-GB" smtClean="0"/>
              <a:t>25</a:t>
            </a:fld>
            <a:endParaRPr lang="en-GB"/>
          </a:p>
        </p:txBody>
      </p:sp>
    </p:spTree>
    <p:extLst>
      <p:ext uri="{BB962C8B-B14F-4D97-AF65-F5344CB8AC3E}">
        <p14:creationId xmlns:p14="http://schemas.microsoft.com/office/powerpoint/2010/main" val="2575362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Risk is not harm-and positive action can limit risk and prevent </a:t>
            </a:r>
            <a:r>
              <a:rPr lang="en-GB" dirty="0" err="1" smtClean="0"/>
              <a:t>har</a:t>
            </a:r>
            <a:r>
              <a:rPr lang="en-GB" dirty="0" smtClean="0"/>
              <a:t>.</a:t>
            </a:r>
            <a:r>
              <a:rPr lang="en-GB" baseline="0" dirty="0" smtClean="0"/>
              <a:t> Go through the 5 tips for parents.</a:t>
            </a:r>
            <a:endParaRPr lang="en-GB" dirty="0"/>
          </a:p>
        </p:txBody>
      </p:sp>
      <p:sp>
        <p:nvSpPr>
          <p:cNvPr id="4" name="Slide Number Placeholder 3"/>
          <p:cNvSpPr>
            <a:spLocks noGrp="1"/>
          </p:cNvSpPr>
          <p:nvPr>
            <p:ph type="sldNum" sz="quarter" idx="10"/>
          </p:nvPr>
        </p:nvSpPr>
        <p:spPr/>
        <p:txBody>
          <a:bodyPr/>
          <a:lstStyle/>
          <a:p>
            <a:fld id="{B1EB6F9F-5871-4997-A472-34FF3EDFA612}" type="slidenum">
              <a:rPr lang="en-GB" smtClean="0"/>
              <a:t>28</a:t>
            </a:fld>
            <a:endParaRPr lang="en-GB"/>
          </a:p>
        </p:txBody>
      </p:sp>
    </p:spTree>
    <p:extLst>
      <p:ext uri="{BB962C8B-B14F-4D97-AF65-F5344CB8AC3E}">
        <p14:creationId xmlns:p14="http://schemas.microsoft.com/office/powerpoint/2010/main" val="1433959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Go through this slide reading out each section</a:t>
            </a:r>
            <a:endParaRPr lang="en-GB"/>
          </a:p>
        </p:txBody>
      </p:sp>
      <p:sp>
        <p:nvSpPr>
          <p:cNvPr id="4" name="Slide Number Placeholder 3"/>
          <p:cNvSpPr>
            <a:spLocks noGrp="1"/>
          </p:cNvSpPr>
          <p:nvPr>
            <p:ph type="sldNum" sz="quarter" idx="10"/>
          </p:nvPr>
        </p:nvSpPr>
        <p:spPr/>
        <p:txBody>
          <a:bodyPr/>
          <a:lstStyle/>
          <a:p>
            <a:fld id="{B1EB6F9F-5871-4997-A472-34FF3EDFA612}" type="slidenum">
              <a:rPr lang="en-GB" smtClean="0"/>
              <a:t>29</a:t>
            </a:fld>
            <a:endParaRPr lang="en-GB"/>
          </a:p>
        </p:txBody>
      </p:sp>
    </p:spTree>
    <p:extLst>
      <p:ext uri="{BB962C8B-B14F-4D97-AF65-F5344CB8AC3E}">
        <p14:creationId xmlns:p14="http://schemas.microsoft.com/office/powerpoint/2010/main" val="1394084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Go through this</a:t>
            </a:r>
            <a:r>
              <a:rPr lang="en-GB" baseline="0" smtClean="0"/>
              <a:t> slide reading it out.</a:t>
            </a:r>
            <a:endParaRPr lang="en-GB"/>
          </a:p>
        </p:txBody>
      </p:sp>
      <p:sp>
        <p:nvSpPr>
          <p:cNvPr id="4" name="Slide Number Placeholder 3"/>
          <p:cNvSpPr>
            <a:spLocks noGrp="1"/>
          </p:cNvSpPr>
          <p:nvPr>
            <p:ph type="sldNum" sz="quarter" idx="10"/>
          </p:nvPr>
        </p:nvSpPr>
        <p:spPr/>
        <p:txBody>
          <a:bodyPr/>
          <a:lstStyle/>
          <a:p>
            <a:fld id="{B1EB6F9F-5871-4997-A472-34FF3EDFA612}" type="slidenum">
              <a:rPr lang="en-GB" smtClean="0"/>
              <a:t>30</a:t>
            </a:fld>
            <a:endParaRPr lang="en-GB"/>
          </a:p>
        </p:txBody>
      </p:sp>
    </p:spTree>
    <p:extLst>
      <p:ext uri="{BB962C8B-B14F-4D97-AF65-F5344CB8AC3E}">
        <p14:creationId xmlns:p14="http://schemas.microsoft.com/office/powerpoint/2010/main" val="3107197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Go through this slide reading it out</a:t>
            </a:r>
            <a:endParaRPr lang="en-GB"/>
          </a:p>
        </p:txBody>
      </p:sp>
      <p:sp>
        <p:nvSpPr>
          <p:cNvPr id="4" name="Slide Number Placeholder 3"/>
          <p:cNvSpPr>
            <a:spLocks noGrp="1"/>
          </p:cNvSpPr>
          <p:nvPr>
            <p:ph type="sldNum" sz="quarter" idx="10"/>
          </p:nvPr>
        </p:nvSpPr>
        <p:spPr/>
        <p:txBody>
          <a:bodyPr/>
          <a:lstStyle/>
          <a:p>
            <a:fld id="{B1EB6F9F-5871-4997-A472-34FF3EDFA612}" type="slidenum">
              <a:rPr lang="en-GB" smtClean="0"/>
              <a:t>31</a:t>
            </a:fld>
            <a:endParaRPr lang="en-GB"/>
          </a:p>
        </p:txBody>
      </p:sp>
    </p:spTree>
    <p:extLst>
      <p:ext uri="{BB962C8B-B14F-4D97-AF65-F5344CB8AC3E}">
        <p14:creationId xmlns:p14="http://schemas.microsoft.com/office/powerpoint/2010/main" val="3908021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Parents may need to deal with the issue of secting.</a:t>
            </a:r>
          </a:p>
          <a:p>
            <a:r>
              <a:rPr lang="en-GB" smtClean="0"/>
              <a:t>Go</a:t>
            </a:r>
            <a:r>
              <a:rPr lang="en-GB" baseline="0" smtClean="0"/>
              <a:t> through the slide reading it out.</a:t>
            </a:r>
            <a:endParaRPr lang="en-GB"/>
          </a:p>
        </p:txBody>
      </p:sp>
      <p:sp>
        <p:nvSpPr>
          <p:cNvPr id="4" name="Slide Number Placeholder 3"/>
          <p:cNvSpPr>
            <a:spLocks noGrp="1"/>
          </p:cNvSpPr>
          <p:nvPr>
            <p:ph type="sldNum" sz="quarter" idx="10"/>
          </p:nvPr>
        </p:nvSpPr>
        <p:spPr/>
        <p:txBody>
          <a:bodyPr/>
          <a:lstStyle/>
          <a:p>
            <a:fld id="{B1EB6F9F-5871-4997-A472-34FF3EDFA612}" type="slidenum">
              <a:rPr lang="en-GB" smtClean="0"/>
              <a:t>32</a:t>
            </a:fld>
            <a:endParaRPr lang="en-GB"/>
          </a:p>
        </p:txBody>
      </p:sp>
    </p:spTree>
    <p:extLst>
      <p:ext uri="{BB962C8B-B14F-4D97-AF65-F5344CB8AC3E}">
        <p14:creationId xmlns:p14="http://schemas.microsoft.com/office/powerpoint/2010/main" val="448477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Explain</a:t>
            </a:r>
            <a:r>
              <a:rPr lang="en-GB" baseline="0" smtClean="0"/>
              <a:t> what pupils are taught in KS3 and 4 from the slide.</a:t>
            </a:r>
            <a:endParaRPr lang="en-GB"/>
          </a:p>
        </p:txBody>
      </p:sp>
      <p:sp>
        <p:nvSpPr>
          <p:cNvPr id="4" name="Slide Number Placeholder 3"/>
          <p:cNvSpPr>
            <a:spLocks noGrp="1"/>
          </p:cNvSpPr>
          <p:nvPr>
            <p:ph type="sldNum" sz="quarter" idx="10"/>
          </p:nvPr>
        </p:nvSpPr>
        <p:spPr/>
        <p:txBody>
          <a:bodyPr/>
          <a:lstStyle/>
          <a:p>
            <a:fld id="{B1EB6F9F-5871-4997-A472-34FF3EDFA612}" type="slidenum">
              <a:rPr lang="en-GB" smtClean="0"/>
              <a:t>33</a:t>
            </a:fld>
            <a:endParaRPr lang="en-GB"/>
          </a:p>
        </p:txBody>
      </p:sp>
    </p:spTree>
    <p:extLst>
      <p:ext uri="{BB962C8B-B14F-4D97-AF65-F5344CB8AC3E}">
        <p14:creationId xmlns:p14="http://schemas.microsoft.com/office/powerpoint/2010/main" val="2220764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Read out the slide</a:t>
            </a:r>
            <a:endParaRPr lang="en-GB"/>
          </a:p>
        </p:txBody>
      </p:sp>
      <p:sp>
        <p:nvSpPr>
          <p:cNvPr id="4" name="Slide Number Placeholder 3"/>
          <p:cNvSpPr>
            <a:spLocks noGrp="1"/>
          </p:cNvSpPr>
          <p:nvPr>
            <p:ph type="sldNum" sz="quarter" idx="10"/>
          </p:nvPr>
        </p:nvSpPr>
        <p:spPr/>
        <p:txBody>
          <a:bodyPr/>
          <a:lstStyle/>
          <a:p>
            <a:fld id="{B1EB6F9F-5871-4997-A472-34FF3EDFA612}" type="slidenum">
              <a:rPr lang="en-GB" smtClean="0"/>
              <a:t>34</a:t>
            </a:fld>
            <a:endParaRPr lang="en-GB"/>
          </a:p>
        </p:txBody>
      </p:sp>
    </p:spTree>
    <p:extLst>
      <p:ext uri="{BB962C8B-B14F-4D97-AF65-F5344CB8AC3E}">
        <p14:creationId xmlns:p14="http://schemas.microsoft.com/office/powerpoint/2010/main" val="3719012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Read out this slide</a:t>
            </a:r>
            <a:endParaRPr lang="en-GB"/>
          </a:p>
        </p:txBody>
      </p:sp>
      <p:sp>
        <p:nvSpPr>
          <p:cNvPr id="4" name="Slide Number Placeholder 3"/>
          <p:cNvSpPr>
            <a:spLocks noGrp="1"/>
          </p:cNvSpPr>
          <p:nvPr>
            <p:ph type="sldNum" sz="quarter" idx="10"/>
          </p:nvPr>
        </p:nvSpPr>
        <p:spPr/>
        <p:txBody>
          <a:bodyPr/>
          <a:lstStyle/>
          <a:p>
            <a:fld id="{B1EB6F9F-5871-4997-A472-34FF3EDFA612}" type="slidenum">
              <a:rPr lang="en-GB" smtClean="0"/>
              <a:t>35</a:t>
            </a:fld>
            <a:endParaRPr lang="en-GB"/>
          </a:p>
        </p:txBody>
      </p:sp>
    </p:spTree>
    <p:extLst>
      <p:ext uri="{BB962C8B-B14F-4D97-AF65-F5344CB8AC3E}">
        <p14:creationId xmlns:p14="http://schemas.microsoft.com/office/powerpoint/2010/main" val="3764699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 that there are policies about how we deal with online issues. When issues take place in school, or affect the school day, we will get involved. We may signpost you to the police if the matter is not covered</a:t>
            </a:r>
            <a:r>
              <a:rPr lang="en-GB" baseline="0" dirty="0" smtClean="0"/>
              <a:t> under our behaviour policy.</a:t>
            </a:r>
            <a:endParaRPr lang="en-GB" dirty="0" smtClean="0"/>
          </a:p>
          <a:p>
            <a:r>
              <a:rPr lang="en-GB" dirty="0" smtClean="0"/>
              <a:t>Go through the slide</a:t>
            </a:r>
            <a:r>
              <a:rPr lang="en-GB" baseline="0" dirty="0" smtClean="0"/>
              <a:t> which lists ways in which the school may respond to a report about social media issues</a:t>
            </a:r>
          </a:p>
          <a:p>
            <a:endParaRPr lang="en-GB" baseline="0" dirty="0" smtClean="0"/>
          </a:p>
          <a:p>
            <a:r>
              <a:rPr lang="en-GB" baseline="0" dirty="0" smtClean="0"/>
              <a:t>As parents you have the biggest impact on your child’s social media use and control of their accounts and access. </a:t>
            </a:r>
            <a:endParaRPr lang="en-GB" dirty="0"/>
          </a:p>
        </p:txBody>
      </p:sp>
      <p:sp>
        <p:nvSpPr>
          <p:cNvPr id="4" name="Slide Number Placeholder 3"/>
          <p:cNvSpPr>
            <a:spLocks noGrp="1"/>
          </p:cNvSpPr>
          <p:nvPr>
            <p:ph type="sldNum" sz="quarter" idx="10"/>
          </p:nvPr>
        </p:nvSpPr>
        <p:spPr/>
        <p:txBody>
          <a:bodyPr/>
          <a:lstStyle/>
          <a:p>
            <a:fld id="{B1EB6F9F-5871-4997-A472-34FF3EDFA612}" type="slidenum">
              <a:rPr lang="en-GB" smtClean="0"/>
              <a:t>36</a:t>
            </a:fld>
            <a:endParaRPr lang="en-GB"/>
          </a:p>
        </p:txBody>
      </p:sp>
    </p:spTree>
    <p:extLst>
      <p:ext uri="{BB962C8B-B14F-4D97-AF65-F5344CB8AC3E}">
        <p14:creationId xmlns:p14="http://schemas.microsoft.com/office/powerpoint/2010/main" val="418954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42FCE9-C34C-4280-893E-FEF16BA66D1D}" type="slidenum">
              <a:rPr lang="en-GB" smtClean="0"/>
              <a:t>3</a:t>
            </a:fld>
            <a:endParaRPr lang="en-GB" dirty="0"/>
          </a:p>
        </p:txBody>
      </p:sp>
    </p:spTree>
    <p:extLst>
      <p:ext uri="{BB962C8B-B14F-4D97-AF65-F5344CB8AC3E}">
        <p14:creationId xmlns:p14="http://schemas.microsoft.com/office/powerpoint/2010/main" val="3634332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55F9E5F4-F724-4FA1-AF70-E81BB76181DE}" type="slidenum">
              <a:rPr lang="en-GB" altLang="en-US" sz="1200" smtClean="0"/>
              <a:pPr/>
              <a:t>43</a:t>
            </a:fld>
            <a:endParaRPr lang="en-GB" altLang="en-US" sz="1200" smtClean="0"/>
          </a:p>
        </p:txBody>
      </p:sp>
    </p:spTree>
    <p:extLst>
      <p:ext uri="{BB962C8B-B14F-4D97-AF65-F5344CB8AC3E}">
        <p14:creationId xmlns:p14="http://schemas.microsoft.com/office/powerpoint/2010/main" val="3392772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105BC096-F46E-4DA6-950F-ED8FB2610F86}" type="slidenum">
              <a:rPr lang="en-GB" altLang="en-US" sz="1200" smtClean="0"/>
              <a:pPr/>
              <a:t>44</a:t>
            </a:fld>
            <a:endParaRPr lang="en-GB" altLang="en-US" sz="1200" smtClean="0"/>
          </a:p>
        </p:txBody>
      </p:sp>
    </p:spTree>
    <p:extLst>
      <p:ext uri="{BB962C8B-B14F-4D97-AF65-F5344CB8AC3E}">
        <p14:creationId xmlns:p14="http://schemas.microsoft.com/office/powerpoint/2010/main" val="2162758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758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en-US" sz="1200" smtClean="0">
                <a:solidFill>
                  <a:srgbClr val="000000"/>
                </a:solidFill>
              </a:rPr>
              <a:t>Claire Devereux, 1 June 2015</a:t>
            </a:r>
            <a:endParaRPr lang="en-GB" altLang="en-US" sz="1200" smtClean="0">
              <a:solidFill>
                <a:srgbClr val="000000"/>
              </a:solidFill>
            </a:endParaRPr>
          </a:p>
        </p:txBody>
      </p:sp>
    </p:spTree>
    <p:extLst>
      <p:ext uri="{BB962C8B-B14F-4D97-AF65-F5344CB8AC3E}">
        <p14:creationId xmlns:p14="http://schemas.microsoft.com/office/powerpoint/2010/main" val="3901034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D2963EA7-4055-493F-B6F0-4E781B46324A}" type="slidenum">
              <a:rPr lang="en-GB" altLang="en-US" sz="1200" smtClean="0">
                <a:solidFill>
                  <a:srgbClr val="000000"/>
                </a:solidFill>
              </a:rPr>
              <a:pPr/>
              <a:t>54</a:t>
            </a:fld>
            <a:endParaRPr lang="en-GB" altLang="en-US" sz="1200" smtClean="0">
              <a:solidFill>
                <a:srgbClr val="000000"/>
              </a:solidFill>
            </a:endParaRPr>
          </a:p>
        </p:txBody>
      </p:sp>
    </p:spTree>
    <p:extLst>
      <p:ext uri="{BB962C8B-B14F-4D97-AF65-F5344CB8AC3E}">
        <p14:creationId xmlns:p14="http://schemas.microsoft.com/office/powerpoint/2010/main" val="1957932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756A0F3F-1890-4751-9680-79F2649E49E0}" type="slidenum">
              <a:rPr lang="en-GB" altLang="en-US" sz="1200" smtClean="0">
                <a:solidFill>
                  <a:srgbClr val="000000"/>
                </a:solidFill>
              </a:rPr>
              <a:pPr/>
              <a:t>55</a:t>
            </a:fld>
            <a:endParaRPr lang="en-GB" altLang="en-US" sz="1200" smtClean="0">
              <a:solidFill>
                <a:srgbClr val="000000"/>
              </a:solidFill>
            </a:endParaRPr>
          </a:p>
        </p:txBody>
      </p:sp>
    </p:spTree>
    <p:extLst>
      <p:ext uri="{BB962C8B-B14F-4D97-AF65-F5344CB8AC3E}">
        <p14:creationId xmlns:p14="http://schemas.microsoft.com/office/powerpoint/2010/main" val="2876138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55F9E5F4-F724-4FA1-AF70-E81BB76181DE}" type="slidenum">
              <a:rPr lang="en-GB" altLang="en-US" sz="1200" smtClean="0"/>
              <a:pPr/>
              <a:t>56</a:t>
            </a:fld>
            <a:endParaRPr lang="en-GB" altLang="en-US" sz="1200" smtClean="0"/>
          </a:p>
        </p:txBody>
      </p:sp>
    </p:spTree>
    <p:extLst>
      <p:ext uri="{BB962C8B-B14F-4D97-AF65-F5344CB8AC3E}">
        <p14:creationId xmlns:p14="http://schemas.microsoft.com/office/powerpoint/2010/main" val="755954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55F9E5F4-F724-4FA1-AF70-E81BB76181DE}" type="slidenum">
              <a:rPr lang="en-GB" altLang="en-US" sz="1200" smtClean="0"/>
              <a:pPr/>
              <a:t>60</a:t>
            </a:fld>
            <a:endParaRPr lang="en-GB" altLang="en-US" sz="1200" smtClean="0"/>
          </a:p>
        </p:txBody>
      </p:sp>
    </p:spTree>
    <p:extLst>
      <p:ext uri="{BB962C8B-B14F-4D97-AF65-F5344CB8AC3E}">
        <p14:creationId xmlns:p14="http://schemas.microsoft.com/office/powerpoint/2010/main" val="41628953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Talk parents through some of the key aspects of the app. 1. The planner. This gives parents a clear understanding of the homework that has been set, deadlines  and any attachments.</a:t>
            </a:r>
          </a:p>
          <a:p>
            <a:r>
              <a:rPr lang="en-GB" dirty="0" smtClean="0"/>
              <a:t>2. (see main rectangular image – This shows the amount of achievement points, the breakdown of</a:t>
            </a:r>
            <a:r>
              <a:rPr lang="en-GB" baseline="0" dirty="0" smtClean="0"/>
              <a:t> points, the milestones </a:t>
            </a:r>
            <a:r>
              <a:rPr lang="en-GB" baseline="0" dirty="0" err="1" smtClean="0"/>
              <a:t>tha</a:t>
            </a:r>
            <a:r>
              <a:rPr lang="en-GB" baseline="0" dirty="0" smtClean="0"/>
              <a:t> </a:t>
            </a:r>
            <a:r>
              <a:rPr lang="en-GB" baseline="0" dirty="0" err="1" smtClean="0"/>
              <a:t>tthey</a:t>
            </a:r>
            <a:r>
              <a:rPr lang="en-GB" baseline="0" dirty="0" smtClean="0"/>
              <a:t> have achieved and any points they have spent in our </a:t>
            </a:r>
            <a:r>
              <a:rPr lang="en-GB" baseline="0" dirty="0" err="1" smtClean="0"/>
              <a:t>Epraise</a:t>
            </a:r>
            <a:r>
              <a:rPr lang="en-GB" baseline="0" dirty="0" smtClean="0"/>
              <a:t> shop. </a:t>
            </a:r>
          </a:p>
          <a:p>
            <a:r>
              <a:rPr lang="en-GB" baseline="0" dirty="0" smtClean="0"/>
              <a:t>3. Image bottom right gives the pupil timetable to support with organisation. </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9499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Pupils</a:t>
            </a:r>
            <a:r>
              <a:rPr lang="en-GB" baseline="0" dirty="0" smtClean="0"/>
              <a:t> will be able to exchange their achievement points for prizes. Explain that achievement points can be traded for prizes. The </a:t>
            </a:r>
            <a:r>
              <a:rPr lang="en-GB" baseline="0" dirty="0" err="1" smtClean="0"/>
              <a:t>Epraise</a:t>
            </a:r>
            <a:r>
              <a:rPr lang="en-GB" baseline="0" dirty="0" smtClean="0"/>
              <a:t> shop will be launched after half term. </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8010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BB42FCE9-C34C-4280-893E-FEF16BA66D1D}" type="slidenum">
              <a:rPr lang="en-GB" smtClean="0"/>
              <a:t>5</a:t>
            </a:fld>
            <a:endParaRPr lang="en-GB" dirty="0"/>
          </a:p>
        </p:txBody>
      </p:sp>
    </p:spTree>
    <p:extLst>
      <p:ext uri="{BB962C8B-B14F-4D97-AF65-F5344CB8AC3E}">
        <p14:creationId xmlns:p14="http://schemas.microsoft.com/office/powerpoint/2010/main" val="2130673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42FCE9-C34C-4280-893E-FEF16BA66D1D}" type="slidenum">
              <a:rPr lang="en-GB" smtClean="0"/>
              <a:t>6</a:t>
            </a:fld>
            <a:endParaRPr lang="en-GB" dirty="0"/>
          </a:p>
        </p:txBody>
      </p:sp>
    </p:spTree>
    <p:extLst>
      <p:ext uri="{BB962C8B-B14F-4D97-AF65-F5344CB8AC3E}">
        <p14:creationId xmlns:p14="http://schemas.microsoft.com/office/powerpoint/2010/main" val="2366254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42FCE9-C34C-4280-893E-FEF16BA66D1D}" type="slidenum">
              <a:rPr lang="en-GB" smtClean="0"/>
              <a:t>7</a:t>
            </a:fld>
            <a:endParaRPr lang="en-GB" dirty="0"/>
          </a:p>
        </p:txBody>
      </p:sp>
    </p:spTree>
    <p:extLst>
      <p:ext uri="{BB962C8B-B14F-4D97-AF65-F5344CB8AC3E}">
        <p14:creationId xmlns:p14="http://schemas.microsoft.com/office/powerpoint/2010/main" val="2339705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 level students achieved brilliantly with one fifth of grades being A*/A. Students worked incredibly hard and as a result were able to move on to follow their passion. Here are some destinations of our Year 13 leavers. I love seeing the variety of subjects and institutions that they have chosen and links to what I said earlier about being taught by subject specialists.</a:t>
            </a:r>
            <a:endParaRPr lang="en-GB" dirty="0"/>
          </a:p>
        </p:txBody>
      </p:sp>
      <p:sp>
        <p:nvSpPr>
          <p:cNvPr id="4" name="Slide Number Placeholder 3"/>
          <p:cNvSpPr>
            <a:spLocks noGrp="1"/>
          </p:cNvSpPr>
          <p:nvPr>
            <p:ph type="sldNum" sz="quarter" idx="10"/>
          </p:nvPr>
        </p:nvSpPr>
        <p:spPr/>
        <p:txBody>
          <a:bodyPr/>
          <a:lstStyle/>
          <a:p>
            <a:fld id="{BB42FCE9-C34C-4280-893E-FEF16BA66D1D}" type="slidenum">
              <a:rPr lang="en-GB" smtClean="0"/>
              <a:t>8</a:t>
            </a:fld>
            <a:endParaRPr lang="en-GB" dirty="0"/>
          </a:p>
        </p:txBody>
      </p:sp>
    </p:spTree>
    <p:extLst>
      <p:ext uri="{BB962C8B-B14F-4D97-AF65-F5344CB8AC3E}">
        <p14:creationId xmlns:p14="http://schemas.microsoft.com/office/powerpoint/2010/main" val="3877212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Google Shape;519;p9:notes"/>
          <p:cNvSpPr txBox="1">
            <a:spLocks noGrp="1"/>
          </p:cNvSpPr>
          <p:nvPr>
            <p:ph type="body" idx="1"/>
          </p:nvPr>
        </p:nvSpPr>
        <p:spPr>
          <a:ln/>
        </p:spPr>
        <p:txBody>
          <a:bodyPr/>
          <a:lstStyle/>
          <a:p>
            <a:pPr marL="0" indent="0" eaLnBrk="1" hangingPunct="1">
              <a:buSzPts val="1400"/>
            </a:pPr>
            <a:endParaRPr lang="en-US" altLang="en-US" sz="1200" smtClean="0">
              <a:latin typeface="Calibri" panose="020F0502020204030204" pitchFamily="34" charset="0"/>
              <a:cs typeface="Calibri" panose="020F0502020204030204" pitchFamily="34" charset="0"/>
              <a:sym typeface="Calibri" panose="020F0502020204030204" pitchFamily="34" charset="0"/>
            </a:endParaRPr>
          </a:p>
        </p:txBody>
      </p:sp>
      <p:sp>
        <p:nvSpPr>
          <p:cNvPr id="47107" name="Google Shape;520;p9:notes"/>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1057557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B42FCE9-C34C-4280-893E-FEF16BA66D1D}" type="slidenum">
              <a:rPr lang="en-GB" smtClean="0"/>
              <a:t>10</a:t>
            </a:fld>
            <a:endParaRPr lang="en-GB" dirty="0"/>
          </a:p>
        </p:txBody>
      </p:sp>
    </p:spTree>
    <p:extLst>
      <p:ext uri="{BB962C8B-B14F-4D97-AF65-F5344CB8AC3E}">
        <p14:creationId xmlns:p14="http://schemas.microsoft.com/office/powerpoint/2010/main" val="1247692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2"/>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60" name="Google Shape;60;p2"/>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Tree>
    <p:extLst>
      <p:ext uri="{BB962C8B-B14F-4D97-AF65-F5344CB8AC3E}">
        <p14:creationId xmlns:p14="http://schemas.microsoft.com/office/powerpoint/2010/main" val="913266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49"/>
        <p:cNvGrpSpPr/>
        <p:nvPr/>
      </p:nvGrpSpPr>
      <p:grpSpPr>
        <a:xfrm>
          <a:off x="0" y="0"/>
          <a:ext cx="0" cy="0"/>
          <a:chOff x="0" y="0"/>
          <a:chExt cx="0" cy="0"/>
        </a:xfrm>
      </p:grpSpPr>
      <p:sp>
        <p:nvSpPr>
          <p:cNvPr id="250" name="Google Shape;250;p12"/>
          <p:cNvSpPr txBox="1">
            <a:spLocks noGrp="1"/>
          </p:cNvSpPr>
          <p:nvPr>
            <p:ph type="title"/>
          </p:nvPr>
        </p:nvSpPr>
        <p:spPr>
          <a:xfrm rot="5400000">
            <a:off x="7438664" y="2430685"/>
            <a:ext cx="4780344" cy="197927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12"/>
          <p:cNvSpPr txBox="1">
            <a:spLocks noGrp="1"/>
          </p:cNvSpPr>
          <p:nvPr>
            <p:ph type="body" idx="1"/>
          </p:nvPr>
        </p:nvSpPr>
        <p:spPr>
          <a:xfrm rot="5400000">
            <a:off x="2630025" y="-195484"/>
            <a:ext cx="4780344" cy="7231605"/>
          </a:xfrm>
          <a:prstGeom prst="rect">
            <a:avLst/>
          </a:prstGeom>
          <a:noFill/>
          <a:ln>
            <a:noFill/>
          </a:ln>
        </p:spPr>
        <p:txBody>
          <a:bodyPr spcFirstLastPara="1" wrap="square" lIns="91425" tIns="45700" rIns="91425" bIns="45700" anchor="t" anchorCtr="0">
            <a:normAutofit/>
          </a:bodyPr>
          <a:lstStyle>
            <a:lvl1pPr marL="457200" lvl="0" indent="-315468" algn="l">
              <a:spcBef>
                <a:spcPts val="360"/>
              </a:spcBef>
              <a:spcAft>
                <a:spcPts val="0"/>
              </a:spcAft>
              <a:buSzPts val="1368"/>
              <a:buChar char="🞇"/>
              <a:defRPr/>
            </a:lvl1pPr>
            <a:lvl2pPr marL="914400" lvl="1" indent="-315468" algn="l">
              <a:spcBef>
                <a:spcPts val="360"/>
              </a:spcBef>
              <a:spcAft>
                <a:spcPts val="0"/>
              </a:spcAft>
              <a:buSzPts val="1368"/>
              <a:buChar char="🞇"/>
              <a:defRPr/>
            </a:lvl2pPr>
            <a:lvl3pPr marL="1371600" lvl="2" indent="-315467" algn="l">
              <a:spcBef>
                <a:spcPts val="360"/>
              </a:spcBef>
              <a:spcAft>
                <a:spcPts val="0"/>
              </a:spcAft>
              <a:buSzPts val="1368"/>
              <a:buChar char="🞇"/>
              <a:defRPr/>
            </a:lvl3pPr>
            <a:lvl4pPr marL="1828800" lvl="3" indent="-315467" algn="l">
              <a:spcBef>
                <a:spcPts val="360"/>
              </a:spcBef>
              <a:spcAft>
                <a:spcPts val="0"/>
              </a:spcAft>
              <a:buSzPts val="1368"/>
              <a:buChar char="🞇"/>
              <a:defRPr/>
            </a:lvl4pPr>
            <a:lvl5pPr marL="2286000" lvl="4" indent="-315467" algn="l">
              <a:spcBef>
                <a:spcPts val="360"/>
              </a:spcBef>
              <a:spcAft>
                <a:spcPts val="0"/>
              </a:spcAft>
              <a:buSzPts val="1368"/>
              <a:buChar char="🞇"/>
              <a:defRPr/>
            </a:lvl5pPr>
            <a:lvl6pPr marL="2743200" lvl="5" indent="-315467" algn="l">
              <a:spcBef>
                <a:spcPts val="360"/>
              </a:spcBef>
              <a:spcAft>
                <a:spcPts val="0"/>
              </a:spcAft>
              <a:buSzPts val="1368"/>
              <a:buChar char="🞇"/>
              <a:defRPr/>
            </a:lvl6pPr>
            <a:lvl7pPr marL="3200400" lvl="6" indent="-315467" algn="l">
              <a:spcBef>
                <a:spcPts val="360"/>
              </a:spcBef>
              <a:spcAft>
                <a:spcPts val="0"/>
              </a:spcAft>
              <a:buSzPts val="1368"/>
              <a:buChar char="🞇"/>
              <a:defRPr/>
            </a:lvl7pPr>
            <a:lvl8pPr marL="3657600" lvl="7" indent="-315467" algn="l">
              <a:spcBef>
                <a:spcPts val="360"/>
              </a:spcBef>
              <a:spcAft>
                <a:spcPts val="0"/>
              </a:spcAft>
              <a:buSzPts val="1368"/>
              <a:buChar char="🞇"/>
              <a:defRPr/>
            </a:lvl8pPr>
            <a:lvl9pPr marL="4114800" lvl="8" indent="-315467" algn="l">
              <a:spcBef>
                <a:spcPts val="360"/>
              </a:spcBef>
              <a:spcAft>
                <a:spcPts val="0"/>
              </a:spcAft>
              <a:buSzPts val="1368"/>
              <a:buChar char="🞇"/>
              <a:defRPr/>
            </a:lvl9pPr>
          </a:lstStyle>
          <a:p>
            <a:endParaRPr/>
          </a:p>
        </p:txBody>
      </p:sp>
      <p:sp>
        <p:nvSpPr>
          <p:cNvPr id="252" name="Google Shape;252;p12"/>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12"/>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254" name="Google Shape;254;p12"/>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Tree>
    <p:extLst>
      <p:ext uri="{BB962C8B-B14F-4D97-AF65-F5344CB8AC3E}">
        <p14:creationId xmlns:p14="http://schemas.microsoft.com/office/powerpoint/2010/main" val="828128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644FF7A-9236-4660-B80C-BA018098C157}" type="datetimeFigureOut">
              <a:rPr lang="en-GB" smtClean="0"/>
              <a:pPr/>
              <a:t>25/09/2024</a:t>
            </a:fld>
            <a:endParaRPr lang="en-GB"/>
          </a:p>
        </p:txBody>
      </p:sp>
      <p:sp>
        <p:nvSpPr>
          <p:cNvPr id="5" name="Footer Placeholder 4"/>
          <p:cNvSpPr>
            <a:spLocks noGrp="1"/>
          </p:cNvSpPr>
          <p:nvPr>
            <p:ph type="ftr" sz="quarter" idx="11"/>
          </p:nvPr>
        </p:nvSpPr>
        <p:spPr/>
        <p:txBody>
          <a:bodyPr/>
          <a:lstStyle/>
          <a:p>
            <a:endParaRPr lang="en-GB">
              <a:solidFill>
                <a:srgbClr val="94C600"/>
              </a:solidFill>
            </a:endParaRPr>
          </a:p>
        </p:txBody>
      </p:sp>
      <p:sp>
        <p:nvSpPr>
          <p:cNvPr id="6" name="Slide Number Placeholder 5"/>
          <p:cNvSpPr>
            <a:spLocks noGrp="1"/>
          </p:cNvSpPr>
          <p:nvPr>
            <p:ph type="sldNum" sz="quarter" idx="12"/>
          </p:nvPr>
        </p:nvSpPr>
        <p:spPr/>
        <p:txBody>
          <a:bodyPr/>
          <a:lstStyle/>
          <a:p>
            <a:fld id="{34D3CFA5-B4E8-4273-99ED-3FD7E63C39E9}" type="slidenum">
              <a:rPr lang="en-GB" smtClean="0"/>
              <a:pPr/>
              <a:t>‹#›</a:t>
            </a:fld>
            <a:endParaRPr lang="en-GB"/>
          </a:p>
        </p:txBody>
      </p:sp>
    </p:spTree>
    <p:extLst>
      <p:ext uri="{BB962C8B-B14F-4D97-AF65-F5344CB8AC3E}">
        <p14:creationId xmlns:p14="http://schemas.microsoft.com/office/powerpoint/2010/main" val="1464516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2"/>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60" name="Google Shape;60;p2"/>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Tree>
    <p:extLst>
      <p:ext uri="{BB962C8B-B14F-4D97-AF65-F5344CB8AC3E}">
        <p14:creationId xmlns:p14="http://schemas.microsoft.com/office/powerpoint/2010/main" val="40984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0"/>
        <p:cNvGrpSpPr/>
        <p:nvPr/>
      </p:nvGrpSpPr>
      <p:grpSpPr>
        <a:xfrm>
          <a:off x="0" y="0"/>
          <a:ext cx="0" cy="0"/>
          <a:chOff x="0" y="0"/>
          <a:chExt cx="0" cy="0"/>
        </a:xfrm>
      </p:grpSpPr>
      <p:sp>
        <p:nvSpPr>
          <p:cNvPr id="111" name="Google Shape;111;p4"/>
          <p:cNvSpPr txBox="1">
            <a:spLocks noGrp="1"/>
          </p:cNvSpPr>
          <p:nvPr>
            <p:ph type="title"/>
          </p:nvPr>
        </p:nvSpPr>
        <p:spPr>
          <a:xfrm>
            <a:off x="1391320" y="1027664"/>
            <a:ext cx="9366325"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
          <p:cNvSpPr txBox="1">
            <a:spLocks noGrp="1"/>
          </p:cNvSpPr>
          <p:nvPr>
            <p:ph type="body" idx="1"/>
          </p:nvPr>
        </p:nvSpPr>
        <p:spPr>
          <a:xfrm>
            <a:off x="1391323" y="2323652"/>
            <a:ext cx="9036423" cy="3508977"/>
          </a:xfrm>
          <a:prstGeom prst="rect">
            <a:avLst/>
          </a:prstGeom>
          <a:noFill/>
          <a:ln>
            <a:noFill/>
          </a:ln>
        </p:spPr>
        <p:txBody>
          <a:bodyPr spcFirstLastPara="1" wrap="square" lIns="91425" tIns="45700" rIns="91425" bIns="45700" anchor="t" anchorCtr="0">
            <a:normAutofit/>
          </a:bodyPr>
          <a:lstStyle>
            <a:lvl1pPr marL="457200" lvl="0" indent="-315468" algn="l">
              <a:spcBef>
                <a:spcPts val="360"/>
              </a:spcBef>
              <a:spcAft>
                <a:spcPts val="0"/>
              </a:spcAft>
              <a:buSzPts val="1368"/>
              <a:buChar char="🞇"/>
              <a:defRPr/>
            </a:lvl1pPr>
            <a:lvl2pPr marL="914400" lvl="1" indent="-315468" algn="l">
              <a:spcBef>
                <a:spcPts val="360"/>
              </a:spcBef>
              <a:spcAft>
                <a:spcPts val="0"/>
              </a:spcAft>
              <a:buSzPts val="1368"/>
              <a:buChar char="🞇"/>
              <a:defRPr/>
            </a:lvl2pPr>
            <a:lvl3pPr marL="1371600" lvl="2" indent="-315467" algn="l">
              <a:spcBef>
                <a:spcPts val="360"/>
              </a:spcBef>
              <a:spcAft>
                <a:spcPts val="0"/>
              </a:spcAft>
              <a:buSzPts val="1368"/>
              <a:buChar char="🞇"/>
              <a:defRPr/>
            </a:lvl3pPr>
            <a:lvl4pPr marL="1828800" lvl="3" indent="-315467" algn="l">
              <a:spcBef>
                <a:spcPts val="360"/>
              </a:spcBef>
              <a:spcAft>
                <a:spcPts val="0"/>
              </a:spcAft>
              <a:buSzPts val="1368"/>
              <a:buChar char="🞇"/>
              <a:defRPr/>
            </a:lvl4pPr>
            <a:lvl5pPr marL="2286000" lvl="4" indent="-315467" algn="l">
              <a:spcBef>
                <a:spcPts val="360"/>
              </a:spcBef>
              <a:spcAft>
                <a:spcPts val="0"/>
              </a:spcAft>
              <a:buSzPts val="1368"/>
              <a:buChar char="🞇"/>
              <a:defRPr/>
            </a:lvl5pPr>
            <a:lvl6pPr marL="2743200" lvl="5" indent="-315467" algn="l">
              <a:spcBef>
                <a:spcPts val="360"/>
              </a:spcBef>
              <a:spcAft>
                <a:spcPts val="0"/>
              </a:spcAft>
              <a:buSzPts val="1368"/>
              <a:buChar char="🞇"/>
              <a:defRPr/>
            </a:lvl6pPr>
            <a:lvl7pPr marL="3200400" lvl="6" indent="-315467" algn="l">
              <a:spcBef>
                <a:spcPts val="360"/>
              </a:spcBef>
              <a:spcAft>
                <a:spcPts val="0"/>
              </a:spcAft>
              <a:buSzPts val="1368"/>
              <a:buChar char="🞇"/>
              <a:defRPr/>
            </a:lvl7pPr>
            <a:lvl8pPr marL="3657600" lvl="7" indent="-315467" algn="l">
              <a:spcBef>
                <a:spcPts val="360"/>
              </a:spcBef>
              <a:spcAft>
                <a:spcPts val="0"/>
              </a:spcAft>
              <a:buSzPts val="1368"/>
              <a:buChar char="🞇"/>
              <a:defRPr/>
            </a:lvl8pPr>
            <a:lvl9pPr marL="4114800" lvl="8" indent="-315467" algn="l">
              <a:spcBef>
                <a:spcPts val="360"/>
              </a:spcBef>
              <a:spcAft>
                <a:spcPts val="0"/>
              </a:spcAft>
              <a:buSzPts val="1368"/>
              <a:buChar char="🞇"/>
              <a:defRPr/>
            </a:lvl9pPr>
          </a:lstStyle>
          <a:p>
            <a:endParaRPr/>
          </a:p>
        </p:txBody>
      </p:sp>
      <p:sp>
        <p:nvSpPr>
          <p:cNvPr id="113" name="Google Shape;113;p4"/>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115" name="Google Shape;115;p4"/>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Tree>
    <p:extLst>
      <p:ext uri="{BB962C8B-B14F-4D97-AF65-F5344CB8AC3E}">
        <p14:creationId xmlns:p14="http://schemas.microsoft.com/office/powerpoint/2010/main" val="830182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678194" y="2900830"/>
            <a:ext cx="8849957" cy="136207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5"/>
          <p:cNvSpPr txBox="1">
            <a:spLocks noGrp="1"/>
          </p:cNvSpPr>
          <p:nvPr>
            <p:ph type="body" idx="1"/>
          </p:nvPr>
        </p:nvSpPr>
        <p:spPr>
          <a:xfrm>
            <a:off x="1678194" y="4267201"/>
            <a:ext cx="8849956" cy="1520413"/>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1520"/>
              <a:buNone/>
              <a:defRPr sz="2000">
                <a:solidFill>
                  <a:srgbClr val="888888"/>
                </a:solidFill>
              </a:defRPr>
            </a:lvl1pPr>
            <a:lvl2pPr marL="914400" lvl="1" indent="-228600" algn="l">
              <a:spcBef>
                <a:spcPts val="360"/>
              </a:spcBef>
              <a:spcAft>
                <a:spcPts val="0"/>
              </a:spcAft>
              <a:buSzPts val="1368"/>
              <a:buNone/>
              <a:defRPr sz="1800">
                <a:solidFill>
                  <a:srgbClr val="888888"/>
                </a:solidFill>
              </a:defRPr>
            </a:lvl2pPr>
            <a:lvl3pPr marL="1371600" lvl="2" indent="-228600" algn="l">
              <a:spcBef>
                <a:spcPts val="320"/>
              </a:spcBef>
              <a:spcAft>
                <a:spcPts val="0"/>
              </a:spcAft>
              <a:buSzPts val="1216"/>
              <a:buNone/>
              <a:defRPr sz="1600">
                <a:solidFill>
                  <a:srgbClr val="888888"/>
                </a:solidFill>
              </a:defRPr>
            </a:lvl3pPr>
            <a:lvl4pPr marL="1828800" lvl="3" indent="-228600" algn="l">
              <a:spcBef>
                <a:spcPts val="280"/>
              </a:spcBef>
              <a:spcAft>
                <a:spcPts val="0"/>
              </a:spcAft>
              <a:buSzPts val="1064"/>
              <a:buNone/>
              <a:defRPr sz="1400">
                <a:solidFill>
                  <a:srgbClr val="888888"/>
                </a:solidFill>
              </a:defRPr>
            </a:lvl4pPr>
            <a:lvl5pPr marL="2286000" lvl="4" indent="-228600" algn="l">
              <a:spcBef>
                <a:spcPts val="280"/>
              </a:spcBef>
              <a:spcAft>
                <a:spcPts val="0"/>
              </a:spcAft>
              <a:buSzPts val="1064"/>
              <a:buNone/>
              <a:defRPr sz="1400">
                <a:solidFill>
                  <a:srgbClr val="888888"/>
                </a:solidFill>
              </a:defRPr>
            </a:lvl5pPr>
            <a:lvl6pPr marL="2743200" lvl="5" indent="-228600" algn="l">
              <a:spcBef>
                <a:spcPts val="280"/>
              </a:spcBef>
              <a:spcAft>
                <a:spcPts val="0"/>
              </a:spcAft>
              <a:buSzPts val="1064"/>
              <a:buNone/>
              <a:defRPr sz="1400">
                <a:solidFill>
                  <a:srgbClr val="888888"/>
                </a:solidFill>
              </a:defRPr>
            </a:lvl6pPr>
            <a:lvl7pPr marL="3200400" lvl="6" indent="-228600" algn="l">
              <a:spcBef>
                <a:spcPts val="280"/>
              </a:spcBef>
              <a:spcAft>
                <a:spcPts val="0"/>
              </a:spcAft>
              <a:buSzPts val="1064"/>
              <a:buNone/>
              <a:defRPr sz="1400">
                <a:solidFill>
                  <a:srgbClr val="888888"/>
                </a:solidFill>
              </a:defRPr>
            </a:lvl7pPr>
            <a:lvl8pPr marL="3657600" lvl="7" indent="-228600" algn="l">
              <a:spcBef>
                <a:spcPts val="280"/>
              </a:spcBef>
              <a:spcAft>
                <a:spcPts val="0"/>
              </a:spcAft>
              <a:buSzPts val="1064"/>
              <a:buNone/>
              <a:defRPr sz="1400">
                <a:solidFill>
                  <a:srgbClr val="888888"/>
                </a:solidFill>
              </a:defRPr>
            </a:lvl8pPr>
            <a:lvl9pPr marL="4114800" lvl="8" indent="-228600" algn="l">
              <a:spcBef>
                <a:spcPts val="280"/>
              </a:spcBef>
              <a:spcAft>
                <a:spcPts val="0"/>
              </a:spcAft>
              <a:buSzPts val="1064"/>
              <a:buNone/>
              <a:defRPr sz="1400">
                <a:solidFill>
                  <a:srgbClr val="888888"/>
                </a:solidFill>
              </a:defRPr>
            </a:lvl9pPr>
          </a:lstStyle>
          <a:p>
            <a:endParaRPr/>
          </a:p>
        </p:txBody>
      </p:sp>
      <p:sp>
        <p:nvSpPr>
          <p:cNvPr id="119" name="Google Shape;119;p5"/>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121" name="Google Shape;121;p5"/>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Tree>
    <p:extLst>
      <p:ext uri="{BB962C8B-B14F-4D97-AF65-F5344CB8AC3E}">
        <p14:creationId xmlns:p14="http://schemas.microsoft.com/office/powerpoint/2010/main" val="3989160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22"/>
        <p:cNvGrpSpPr/>
        <p:nvPr/>
      </p:nvGrpSpPr>
      <p:grpSpPr>
        <a:xfrm>
          <a:off x="0" y="0"/>
          <a:ext cx="0" cy="0"/>
          <a:chOff x="0" y="0"/>
          <a:chExt cx="0" cy="0"/>
        </a:xfrm>
      </p:grpSpPr>
      <p:sp>
        <p:nvSpPr>
          <p:cNvPr id="123" name="Google Shape;123;p6"/>
          <p:cNvSpPr txBox="1">
            <a:spLocks noGrp="1"/>
          </p:cNvSpPr>
          <p:nvPr>
            <p:ph type="title"/>
          </p:nvPr>
        </p:nvSpPr>
        <p:spPr>
          <a:xfrm>
            <a:off x="1391320" y="1027664"/>
            <a:ext cx="9366325"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6"/>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6"/>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126" name="Google Shape;126;p6"/>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
        <p:nvSpPr>
          <p:cNvPr id="127" name="Google Shape;127;p6"/>
          <p:cNvSpPr txBox="1">
            <a:spLocks noGrp="1"/>
          </p:cNvSpPr>
          <p:nvPr>
            <p:ph type="body" idx="1"/>
          </p:nvPr>
        </p:nvSpPr>
        <p:spPr>
          <a:xfrm>
            <a:off x="1389888" y="2313432"/>
            <a:ext cx="4559808" cy="3493008"/>
          </a:xfrm>
          <a:prstGeom prst="rect">
            <a:avLst/>
          </a:prstGeom>
          <a:noFill/>
          <a:ln>
            <a:noFill/>
          </a:ln>
        </p:spPr>
        <p:txBody>
          <a:bodyPr spcFirstLastPara="1" wrap="square" lIns="91425" tIns="45700" rIns="91425" bIns="45700" anchor="t" anchorCtr="0">
            <a:normAutofit/>
          </a:bodyPr>
          <a:lstStyle>
            <a:lvl1pPr marL="457200" lvl="0" indent="-315468" algn="l">
              <a:spcBef>
                <a:spcPts val="360"/>
              </a:spcBef>
              <a:spcAft>
                <a:spcPts val="0"/>
              </a:spcAft>
              <a:buSzPts val="1368"/>
              <a:buChar char="🞇"/>
              <a:defRPr/>
            </a:lvl1pPr>
            <a:lvl2pPr marL="914400" lvl="1" indent="-315468" algn="l">
              <a:spcBef>
                <a:spcPts val="360"/>
              </a:spcBef>
              <a:spcAft>
                <a:spcPts val="0"/>
              </a:spcAft>
              <a:buSzPts val="1368"/>
              <a:buChar char="🞇"/>
              <a:defRPr/>
            </a:lvl2pPr>
            <a:lvl3pPr marL="1371600" lvl="2" indent="-315467" algn="l">
              <a:spcBef>
                <a:spcPts val="360"/>
              </a:spcBef>
              <a:spcAft>
                <a:spcPts val="0"/>
              </a:spcAft>
              <a:buSzPts val="1368"/>
              <a:buChar char="🞇"/>
              <a:defRPr/>
            </a:lvl3pPr>
            <a:lvl4pPr marL="1828800" lvl="3" indent="-315467" algn="l">
              <a:spcBef>
                <a:spcPts val="360"/>
              </a:spcBef>
              <a:spcAft>
                <a:spcPts val="0"/>
              </a:spcAft>
              <a:buSzPts val="1368"/>
              <a:buChar char="🞇"/>
              <a:defRPr/>
            </a:lvl4pPr>
            <a:lvl5pPr marL="2286000" lvl="4" indent="-315467" algn="l">
              <a:spcBef>
                <a:spcPts val="360"/>
              </a:spcBef>
              <a:spcAft>
                <a:spcPts val="0"/>
              </a:spcAft>
              <a:buSzPts val="1368"/>
              <a:buChar char="🞇"/>
              <a:defRPr/>
            </a:lvl5pPr>
            <a:lvl6pPr marL="2743200" lvl="5" indent="-315467" algn="l">
              <a:spcBef>
                <a:spcPts val="360"/>
              </a:spcBef>
              <a:spcAft>
                <a:spcPts val="0"/>
              </a:spcAft>
              <a:buSzPts val="1368"/>
              <a:buChar char="🞇"/>
              <a:defRPr/>
            </a:lvl6pPr>
            <a:lvl7pPr marL="3200400" lvl="6" indent="-315467" algn="l">
              <a:spcBef>
                <a:spcPts val="360"/>
              </a:spcBef>
              <a:spcAft>
                <a:spcPts val="0"/>
              </a:spcAft>
              <a:buSzPts val="1368"/>
              <a:buChar char="🞇"/>
              <a:defRPr/>
            </a:lvl7pPr>
            <a:lvl8pPr marL="3657600" lvl="7" indent="-315467" algn="l">
              <a:spcBef>
                <a:spcPts val="360"/>
              </a:spcBef>
              <a:spcAft>
                <a:spcPts val="0"/>
              </a:spcAft>
              <a:buSzPts val="1368"/>
              <a:buChar char="🞇"/>
              <a:defRPr/>
            </a:lvl8pPr>
            <a:lvl9pPr marL="4114800" lvl="8" indent="-315467" algn="l">
              <a:spcBef>
                <a:spcPts val="360"/>
              </a:spcBef>
              <a:spcAft>
                <a:spcPts val="0"/>
              </a:spcAft>
              <a:buSzPts val="1368"/>
              <a:buChar char="🞇"/>
              <a:defRPr/>
            </a:lvl9pPr>
          </a:lstStyle>
          <a:p>
            <a:endParaRPr/>
          </a:p>
        </p:txBody>
      </p:sp>
      <p:sp>
        <p:nvSpPr>
          <p:cNvPr id="128" name="Google Shape;128;p6"/>
          <p:cNvSpPr txBox="1">
            <a:spLocks noGrp="1"/>
          </p:cNvSpPr>
          <p:nvPr>
            <p:ph type="body" idx="2"/>
          </p:nvPr>
        </p:nvSpPr>
        <p:spPr>
          <a:xfrm>
            <a:off x="6193536" y="2313431"/>
            <a:ext cx="4559808" cy="3493008"/>
          </a:xfrm>
          <a:prstGeom prst="rect">
            <a:avLst/>
          </a:prstGeom>
          <a:noFill/>
          <a:ln>
            <a:noFill/>
          </a:ln>
        </p:spPr>
        <p:txBody>
          <a:bodyPr spcFirstLastPara="1" wrap="square" lIns="91425" tIns="45700" rIns="91425" bIns="45700" anchor="t" anchorCtr="0">
            <a:normAutofit/>
          </a:bodyPr>
          <a:lstStyle>
            <a:lvl1pPr marL="457200" lvl="0" indent="-315468" algn="l">
              <a:spcBef>
                <a:spcPts val="360"/>
              </a:spcBef>
              <a:spcAft>
                <a:spcPts val="0"/>
              </a:spcAft>
              <a:buSzPts val="1368"/>
              <a:buChar char="🞇"/>
              <a:defRPr/>
            </a:lvl1pPr>
            <a:lvl2pPr marL="914400" lvl="1" indent="-315468" algn="l">
              <a:spcBef>
                <a:spcPts val="360"/>
              </a:spcBef>
              <a:spcAft>
                <a:spcPts val="0"/>
              </a:spcAft>
              <a:buSzPts val="1368"/>
              <a:buChar char="🞇"/>
              <a:defRPr/>
            </a:lvl2pPr>
            <a:lvl3pPr marL="1371600" lvl="2" indent="-315467" algn="l">
              <a:spcBef>
                <a:spcPts val="360"/>
              </a:spcBef>
              <a:spcAft>
                <a:spcPts val="0"/>
              </a:spcAft>
              <a:buSzPts val="1368"/>
              <a:buChar char="🞇"/>
              <a:defRPr/>
            </a:lvl3pPr>
            <a:lvl4pPr marL="1828800" lvl="3" indent="-315467" algn="l">
              <a:spcBef>
                <a:spcPts val="360"/>
              </a:spcBef>
              <a:spcAft>
                <a:spcPts val="0"/>
              </a:spcAft>
              <a:buSzPts val="1368"/>
              <a:buChar char="🞇"/>
              <a:defRPr/>
            </a:lvl4pPr>
            <a:lvl5pPr marL="2286000" lvl="4" indent="-315467" algn="l">
              <a:spcBef>
                <a:spcPts val="360"/>
              </a:spcBef>
              <a:spcAft>
                <a:spcPts val="0"/>
              </a:spcAft>
              <a:buSzPts val="1368"/>
              <a:buChar char="🞇"/>
              <a:defRPr/>
            </a:lvl5pPr>
            <a:lvl6pPr marL="2743200" lvl="5" indent="-315467" algn="l">
              <a:spcBef>
                <a:spcPts val="360"/>
              </a:spcBef>
              <a:spcAft>
                <a:spcPts val="0"/>
              </a:spcAft>
              <a:buSzPts val="1368"/>
              <a:buChar char="🞇"/>
              <a:defRPr/>
            </a:lvl6pPr>
            <a:lvl7pPr marL="3200400" lvl="6" indent="-315467" algn="l">
              <a:spcBef>
                <a:spcPts val="360"/>
              </a:spcBef>
              <a:spcAft>
                <a:spcPts val="0"/>
              </a:spcAft>
              <a:buSzPts val="1368"/>
              <a:buChar char="🞇"/>
              <a:defRPr/>
            </a:lvl7pPr>
            <a:lvl8pPr marL="3657600" lvl="7" indent="-315467" algn="l">
              <a:spcBef>
                <a:spcPts val="360"/>
              </a:spcBef>
              <a:spcAft>
                <a:spcPts val="0"/>
              </a:spcAft>
              <a:buSzPts val="1368"/>
              <a:buChar char="🞇"/>
              <a:defRPr/>
            </a:lvl8pPr>
            <a:lvl9pPr marL="4114800" lvl="8" indent="-315467" algn="l">
              <a:spcBef>
                <a:spcPts val="360"/>
              </a:spcBef>
              <a:spcAft>
                <a:spcPts val="0"/>
              </a:spcAft>
              <a:buSzPts val="1368"/>
              <a:buChar char="🞇"/>
              <a:defRPr/>
            </a:lvl9pPr>
          </a:lstStyle>
          <a:p>
            <a:endParaRPr/>
          </a:p>
        </p:txBody>
      </p:sp>
    </p:spTree>
    <p:extLst>
      <p:ext uri="{BB962C8B-B14F-4D97-AF65-F5344CB8AC3E}">
        <p14:creationId xmlns:p14="http://schemas.microsoft.com/office/powerpoint/2010/main" val="422866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9"/>
        <p:cNvGrpSpPr/>
        <p:nvPr/>
      </p:nvGrpSpPr>
      <p:grpSpPr>
        <a:xfrm>
          <a:off x="0" y="0"/>
          <a:ext cx="0" cy="0"/>
          <a:chOff x="0" y="0"/>
          <a:chExt cx="0" cy="0"/>
        </a:xfrm>
      </p:grpSpPr>
      <p:sp>
        <p:nvSpPr>
          <p:cNvPr id="130" name="Google Shape;130;p7"/>
          <p:cNvSpPr txBox="1">
            <a:spLocks noGrp="1"/>
          </p:cNvSpPr>
          <p:nvPr>
            <p:ph type="title"/>
          </p:nvPr>
        </p:nvSpPr>
        <p:spPr>
          <a:xfrm>
            <a:off x="1391320" y="1027664"/>
            <a:ext cx="9366325"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7"/>
          <p:cNvSpPr txBox="1">
            <a:spLocks noGrp="1"/>
          </p:cNvSpPr>
          <p:nvPr>
            <p:ph type="body" idx="1"/>
          </p:nvPr>
        </p:nvSpPr>
        <p:spPr>
          <a:xfrm>
            <a:off x="1882815" y="2316009"/>
            <a:ext cx="407619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1824"/>
              <a:buNone/>
              <a:defRPr sz="2400" b="1">
                <a:solidFill>
                  <a:schemeClr val="accent1"/>
                </a:solidFill>
              </a:defRPr>
            </a:lvl1pPr>
            <a:lvl2pPr marL="914400" lvl="1" indent="-228600" algn="l">
              <a:spcBef>
                <a:spcPts val="400"/>
              </a:spcBef>
              <a:spcAft>
                <a:spcPts val="0"/>
              </a:spcAft>
              <a:buSzPts val="1520"/>
              <a:buNone/>
              <a:defRPr sz="2000" b="1"/>
            </a:lvl2pPr>
            <a:lvl3pPr marL="1371600" lvl="2" indent="-228600" algn="l">
              <a:spcBef>
                <a:spcPts val="360"/>
              </a:spcBef>
              <a:spcAft>
                <a:spcPts val="0"/>
              </a:spcAft>
              <a:buSzPts val="1368"/>
              <a:buNone/>
              <a:defRPr sz="1800" b="1"/>
            </a:lvl3pPr>
            <a:lvl4pPr marL="1828800" lvl="3" indent="-228600" algn="l">
              <a:spcBef>
                <a:spcPts val="320"/>
              </a:spcBef>
              <a:spcAft>
                <a:spcPts val="0"/>
              </a:spcAft>
              <a:buSzPts val="1216"/>
              <a:buNone/>
              <a:defRPr sz="1600" b="1"/>
            </a:lvl4pPr>
            <a:lvl5pPr marL="2286000" lvl="4" indent="-228600" algn="l">
              <a:spcBef>
                <a:spcPts val="320"/>
              </a:spcBef>
              <a:spcAft>
                <a:spcPts val="0"/>
              </a:spcAft>
              <a:buSzPts val="1216"/>
              <a:buNone/>
              <a:defRPr sz="1600" b="1"/>
            </a:lvl5pPr>
            <a:lvl6pPr marL="2743200" lvl="5" indent="-228600" algn="l">
              <a:spcBef>
                <a:spcPts val="320"/>
              </a:spcBef>
              <a:spcAft>
                <a:spcPts val="0"/>
              </a:spcAft>
              <a:buSzPts val="1216"/>
              <a:buNone/>
              <a:defRPr sz="1600" b="1"/>
            </a:lvl6pPr>
            <a:lvl7pPr marL="3200400" lvl="6" indent="-228600" algn="l">
              <a:spcBef>
                <a:spcPts val="320"/>
              </a:spcBef>
              <a:spcAft>
                <a:spcPts val="0"/>
              </a:spcAft>
              <a:buSzPts val="1216"/>
              <a:buNone/>
              <a:defRPr sz="1600" b="1"/>
            </a:lvl7pPr>
            <a:lvl8pPr marL="3657600" lvl="7" indent="-228600" algn="l">
              <a:spcBef>
                <a:spcPts val="320"/>
              </a:spcBef>
              <a:spcAft>
                <a:spcPts val="0"/>
              </a:spcAft>
              <a:buSzPts val="1216"/>
              <a:buNone/>
              <a:defRPr sz="1600" b="1"/>
            </a:lvl8pPr>
            <a:lvl9pPr marL="4114800" lvl="8" indent="-228600" algn="l">
              <a:spcBef>
                <a:spcPts val="320"/>
              </a:spcBef>
              <a:spcAft>
                <a:spcPts val="0"/>
              </a:spcAft>
              <a:buSzPts val="1216"/>
              <a:buNone/>
              <a:defRPr sz="1600" b="1"/>
            </a:lvl9pPr>
          </a:lstStyle>
          <a:p>
            <a:endParaRPr/>
          </a:p>
        </p:txBody>
      </p:sp>
      <p:sp>
        <p:nvSpPr>
          <p:cNvPr id="132" name="Google Shape;132;p7"/>
          <p:cNvSpPr txBox="1">
            <a:spLocks noGrp="1"/>
          </p:cNvSpPr>
          <p:nvPr>
            <p:ph type="body" idx="2"/>
          </p:nvPr>
        </p:nvSpPr>
        <p:spPr>
          <a:xfrm>
            <a:off x="1388961" y="2974695"/>
            <a:ext cx="4559808" cy="2835797"/>
          </a:xfrm>
          <a:prstGeom prst="rect">
            <a:avLst/>
          </a:prstGeom>
          <a:noFill/>
          <a:ln>
            <a:noFill/>
          </a:ln>
        </p:spPr>
        <p:txBody>
          <a:bodyPr spcFirstLastPara="1" wrap="square" lIns="91425" tIns="45700" rIns="91425" bIns="45700" anchor="t" anchorCtr="0">
            <a:normAutofit/>
          </a:bodyPr>
          <a:lstStyle>
            <a:lvl1pPr marL="457200" lvl="0" indent="-344424" algn="l">
              <a:spcBef>
                <a:spcPts val="480"/>
              </a:spcBef>
              <a:spcAft>
                <a:spcPts val="0"/>
              </a:spcAft>
              <a:buSzPts val="1824"/>
              <a:buChar char="🞇"/>
              <a:defRPr sz="2400"/>
            </a:lvl1pPr>
            <a:lvl2pPr marL="914400" lvl="1" indent="-325119" algn="l">
              <a:spcBef>
                <a:spcPts val="400"/>
              </a:spcBef>
              <a:spcAft>
                <a:spcPts val="0"/>
              </a:spcAft>
              <a:buSzPts val="1520"/>
              <a:buChar char="🞇"/>
              <a:defRPr sz="2000"/>
            </a:lvl2pPr>
            <a:lvl3pPr marL="1371600" lvl="2" indent="-315467" algn="l">
              <a:spcBef>
                <a:spcPts val="360"/>
              </a:spcBef>
              <a:spcAft>
                <a:spcPts val="0"/>
              </a:spcAft>
              <a:buSzPts val="1368"/>
              <a:buChar char="🞇"/>
              <a:defRPr sz="1800"/>
            </a:lvl3pPr>
            <a:lvl4pPr marL="1828800" lvl="3" indent="-305816" algn="l">
              <a:spcBef>
                <a:spcPts val="320"/>
              </a:spcBef>
              <a:spcAft>
                <a:spcPts val="0"/>
              </a:spcAft>
              <a:buSzPts val="1216"/>
              <a:buChar char="🞇"/>
              <a:defRPr sz="1600"/>
            </a:lvl4pPr>
            <a:lvl5pPr marL="2286000" lvl="4" indent="-305816" algn="l">
              <a:spcBef>
                <a:spcPts val="320"/>
              </a:spcBef>
              <a:spcAft>
                <a:spcPts val="0"/>
              </a:spcAft>
              <a:buSzPts val="1216"/>
              <a:buChar char="🞇"/>
              <a:defRPr sz="1600"/>
            </a:lvl5pPr>
            <a:lvl6pPr marL="2743200" lvl="5" indent="-305816" algn="l">
              <a:spcBef>
                <a:spcPts val="320"/>
              </a:spcBef>
              <a:spcAft>
                <a:spcPts val="0"/>
              </a:spcAft>
              <a:buSzPts val="1216"/>
              <a:buChar char="🞇"/>
              <a:defRPr sz="1600"/>
            </a:lvl6pPr>
            <a:lvl7pPr marL="3200400" lvl="6" indent="-305816" algn="l">
              <a:spcBef>
                <a:spcPts val="320"/>
              </a:spcBef>
              <a:spcAft>
                <a:spcPts val="0"/>
              </a:spcAft>
              <a:buSzPts val="1216"/>
              <a:buChar char="🞇"/>
              <a:defRPr sz="1600"/>
            </a:lvl7pPr>
            <a:lvl8pPr marL="3657600" lvl="7" indent="-305815" algn="l">
              <a:spcBef>
                <a:spcPts val="320"/>
              </a:spcBef>
              <a:spcAft>
                <a:spcPts val="0"/>
              </a:spcAft>
              <a:buSzPts val="1216"/>
              <a:buChar char="🞇"/>
              <a:defRPr sz="1600"/>
            </a:lvl8pPr>
            <a:lvl9pPr marL="4114800" lvl="8" indent="-305815" algn="l">
              <a:spcBef>
                <a:spcPts val="320"/>
              </a:spcBef>
              <a:spcAft>
                <a:spcPts val="0"/>
              </a:spcAft>
              <a:buSzPts val="1216"/>
              <a:buChar char="🞇"/>
              <a:defRPr sz="1600"/>
            </a:lvl9pPr>
          </a:lstStyle>
          <a:p>
            <a:endParaRPr/>
          </a:p>
        </p:txBody>
      </p:sp>
      <p:sp>
        <p:nvSpPr>
          <p:cNvPr id="133" name="Google Shape;133;p7"/>
          <p:cNvSpPr txBox="1">
            <a:spLocks noGrp="1"/>
          </p:cNvSpPr>
          <p:nvPr>
            <p:ph type="body" idx="3"/>
          </p:nvPr>
        </p:nvSpPr>
        <p:spPr>
          <a:xfrm>
            <a:off x="6682450" y="2316010"/>
            <a:ext cx="4074289"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1824"/>
              <a:buNone/>
              <a:defRPr sz="2400" b="1">
                <a:solidFill>
                  <a:schemeClr val="accent1"/>
                </a:solidFill>
              </a:defRPr>
            </a:lvl1pPr>
            <a:lvl2pPr marL="914400" lvl="1" indent="-228600" algn="l">
              <a:spcBef>
                <a:spcPts val="400"/>
              </a:spcBef>
              <a:spcAft>
                <a:spcPts val="0"/>
              </a:spcAft>
              <a:buSzPts val="1520"/>
              <a:buNone/>
              <a:defRPr sz="2000" b="1"/>
            </a:lvl2pPr>
            <a:lvl3pPr marL="1371600" lvl="2" indent="-228600" algn="l">
              <a:spcBef>
                <a:spcPts val="360"/>
              </a:spcBef>
              <a:spcAft>
                <a:spcPts val="0"/>
              </a:spcAft>
              <a:buSzPts val="1368"/>
              <a:buNone/>
              <a:defRPr sz="1800" b="1"/>
            </a:lvl3pPr>
            <a:lvl4pPr marL="1828800" lvl="3" indent="-228600" algn="l">
              <a:spcBef>
                <a:spcPts val="320"/>
              </a:spcBef>
              <a:spcAft>
                <a:spcPts val="0"/>
              </a:spcAft>
              <a:buSzPts val="1216"/>
              <a:buNone/>
              <a:defRPr sz="1600" b="1"/>
            </a:lvl4pPr>
            <a:lvl5pPr marL="2286000" lvl="4" indent="-228600" algn="l">
              <a:spcBef>
                <a:spcPts val="320"/>
              </a:spcBef>
              <a:spcAft>
                <a:spcPts val="0"/>
              </a:spcAft>
              <a:buSzPts val="1216"/>
              <a:buNone/>
              <a:defRPr sz="1600" b="1"/>
            </a:lvl5pPr>
            <a:lvl6pPr marL="2743200" lvl="5" indent="-228600" algn="l">
              <a:spcBef>
                <a:spcPts val="320"/>
              </a:spcBef>
              <a:spcAft>
                <a:spcPts val="0"/>
              </a:spcAft>
              <a:buSzPts val="1216"/>
              <a:buNone/>
              <a:defRPr sz="1600" b="1"/>
            </a:lvl6pPr>
            <a:lvl7pPr marL="3200400" lvl="6" indent="-228600" algn="l">
              <a:spcBef>
                <a:spcPts val="320"/>
              </a:spcBef>
              <a:spcAft>
                <a:spcPts val="0"/>
              </a:spcAft>
              <a:buSzPts val="1216"/>
              <a:buNone/>
              <a:defRPr sz="1600" b="1"/>
            </a:lvl7pPr>
            <a:lvl8pPr marL="3657600" lvl="7" indent="-228600" algn="l">
              <a:spcBef>
                <a:spcPts val="320"/>
              </a:spcBef>
              <a:spcAft>
                <a:spcPts val="0"/>
              </a:spcAft>
              <a:buSzPts val="1216"/>
              <a:buNone/>
              <a:defRPr sz="1600" b="1"/>
            </a:lvl8pPr>
            <a:lvl9pPr marL="4114800" lvl="8" indent="-228600" algn="l">
              <a:spcBef>
                <a:spcPts val="320"/>
              </a:spcBef>
              <a:spcAft>
                <a:spcPts val="0"/>
              </a:spcAft>
              <a:buSzPts val="1216"/>
              <a:buNone/>
              <a:defRPr sz="1600" b="1"/>
            </a:lvl9pPr>
          </a:lstStyle>
          <a:p>
            <a:endParaRPr/>
          </a:p>
        </p:txBody>
      </p:sp>
      <p:sp>
        <p:nvSpPr>
          <p:cNvPr id="134" name="Google Shape;134;p7"/>
          <p:cNvSpPr txBox="1">
            <a:spLocks noGrp="1"/>
          </p:cNvSpPr>
          <p:nvPr>
            <p:ph type="body" idx="4"/>
          </p:nvPr>
        </p:nvSpPr>
        <p:spPr>
          <a:xfrm>
            <a:off x="6193536" y="2974695"/>
            <a:ext cx="4559808" cy="2835797"/>
          </a:xfrm>
          <a:prstGeom prst="rect">
            <a:avLst/>
          </a:prstGeom>
          <a:noFill/>
          <a:ln>
            <a:noFill/>
          </a:ln>
        </p:spPr>
        <p:txBody>
          <a:bodyPr spcFirstLastPara="1" wrap="square" lIns="91425" tIns="45700" rIns="91425" bIns="45700" anchor="t" anchorCtr="0">
            <a:normAutofit/>
          </a:bodyPr>
          <a:lstStyle>
            <a:lvl1pPr marL="457200" lvl="0" indent="-344424" algn="l">
              <a:spcBef>
                <a:spcPts val="480"/>
              </a:spcBef>
              <a:spcAft>
                <a:spcPts val="0"/>
              </a:spcAft>
              <a:buSzPts val="1824"/>
              <a:buChar char="🞇"/>
              <a:defRPr sz="2400"/>
            </a:lvl1pPr>
            <a:lvl2pPr marL="914400" lvl="1" indent="-325119" algn="l">
              <a:spcBef>
                <a:spcPts val="400"/>
              </a:spcBef>
              <a:spcAft>
                <a:spcPts val="0"/>
              </a:spcAft>
              <a:buSzPts val="1520"/>
              <a:buChar char="🞇"/>
              <a:defRPr sz="2000"/>
            </a:lvl2pPr>
            <a:lvl3pPr marL="1371600" lvl="2" indent="-315467" algn="l">
              <a:spcBef>
                <a:spcPts val="360"/>
              </a:spcBef>
              <a:spcAft>
                <a:spcPts val="0"/>
              </a:spcAft>
              <a:buSzPts val="1368"/>
              <a:buChar char="🞇"/>
              <a:defRPr sz="1800"/>
            </a:lvl3pPr>
            <a:lvl4pPr marL="1828800" lvl="3" indent="-305816" algn="l">
              <a:spcBef>
                <a:spcPts val="320"/>
              </a:spcBef>
              <a:spcAft>
                <a:spcPts val="0"/>
              </a:spcAft>
              <a:buSzPts val="1216"/>
              <a:buChar char="🞇"/>
              <a:defRPr sz="1600"/>
            </a:lvl4pPr>
            <a:lvl5pPr marL="2286000" lvl="4" indent="-305816" algn="l">
              <a:spcBef>
                <a:spcPts val="320"/>
              </a:spcBef>
              <a:spcAft>
                <a:spcPts val="0"/>
              </a:spcAft>
              <a:buSzPts val="1216"/>
              <a:buChar char="🞇"/>
              <a:defRPr sz="1600"/>
            </a:lvl5pPr>
            <a:lvl6pPr marL="2743200" lvl="5" indent="-305816" algn="l">
              <a:spcBef>
                <a:spcPts val="320"/>
              </a:spcBef>
              <a:spcAft>
                <a:spcPts val="0"/>
              </a:spcAft>
              <a:buSzPts val="1216"/>
              <a:buChar char="🞇"/>
              <a:defRPr sz="1600"/>
            </a:lvl6pPr>
            <a:lvl7pPr marL="3200400" lvl="6" indent="-305816" algn="l">
              <a:spcBef>
                <a:spcPts val="320"/>
              </a:spcBef>
              <a:spcAft>
                <a:spcPts val="0"/>
              </a:spcAft>
              <a:buSzPts val="1216"/>
              <a:buChar char="🞇"/>
              <a:defRPr sz="1600"/>
            </a:lvl7pPr>
            <a:lvl8pPr marL="3657600" lvl="7" indent="-305815" algn="l">
              <a:spcBef>
                <a:spcPts val="320"/>
              </a:spcBef>
              <a:spcAft>
                <a:spcPts val="0"/>
              </a:spcAft>
              <a:buSzPts val="1216"/>
              <a:buChar char="🞇"/>
              <a:defRPr sz="1600"/>
            </a:lvl8pPr>
            <a:lvl9pPr marL="4114800" lvl="8" indent="-305815" algn="l">
              <a:spcBef>
                <a:spcPts val="320"/>
              </a:spcBef>
              <a:spcAft>
                <a:spcPts val="0"/>
              </a:spcAft>
              <a:buSzPts val="1216"/>
              <a:buChar char="🞇"/>
              <a:defRPr sz="1600"/>
            </a:lvl9pPr>
          </a:lstStyle>
          <a:p>
            <a:endParaRPr/>
          </a:p>
        </p:txBody>
      </p:sp>
      <p:sp>
        <p:nvSpPr>
          <p:cNvPr id="135" name="Google Shape;135;p7"/>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7"/>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137" name="Google Shape;137;p7"/>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Tree>
    <p:extLst>
      <p:ext uri="{BB962C8B-B14F-4D97-AF65-F5344CB8AC3E}">
        <p14:creationId xmlns:p14="http://schemas.microsoft.com/office/powerpoint/2010/main" val="3093075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8"/>
        <p:cNvGrpSpPr/>
        <p:nvPr/>
      </p:nvGrpSpPr>
      <p:grpSpPr>
        <a:xfrm>
          <a:off x="0" y="0"/>
          <a:ext cx="0" cy="0"/>
          <a:chOff x="0" y="0"/>
          <a:chExt cx="0" cy="0"/>
        </a:xfrm>
      </p:grpSpPr>
      <p:sp>
        <p:nvSpPr>
          <p:cNvPr id="139" name="Google Shape;139;p8"/>
          <p:cNvSpPr txBox="1">
            <a:spLocks noGrp="1"/>
          </p:cNvSpPr>
          <p:nvPr>
            <p:ph type="title"/>
          </p:nvPr>
        </p:nvSpPr>
        <p:spPr>
          <a:xfrm>
            <a:off x="1391320" y="1027664"/>
            <a:ext cx="9366325"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8"/>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8"/>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142" name="Google Shape;142;p8"/>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Tree>
    <p:extLst>
      <p:ext uri="{BB962C8B-B14F-4D97-AF65-F5344CB8AC3E}">
        <p14:creationId xmlns:p14="http://schemas.microsoft.com/office/powerpoint/2010/main" val="2919291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43"/>
        <p:cNvGrpSpPr/>
        <p:nvPr/>
      </p:nvGrpSpPr>
      <p:grpSpPr>
        <a:xfrm>
          <a:off x="0" y="0"/>
          <a:ext cx="0" cy="0"/>
          <a:chOff x="0" y="0"/>
          <a:chExt cx="0" cy="0"/>
        </a:xfrm>
      </p:grpSpPr>
      <p:grpSp>
        <p:nvGrpSpPr>
          <p:cNvPr id="144" name="Google Shape;144;p9"/>
          <p:cNvGrpSpPr/>
          <p:nvPr/>
        </p:nvGrpSpPr>
        <p:grpSpPr>
          <a:xfrm>
            <a:off x="-859945" y="1"/>
            <a:ext cx="13944871" cy="7117071"/>
            <a:chOff x="-644959" y="0"/>
            <a:chExt cx="10458653" cy="7117071"/>
          </a:xfrm>
        </p:grpSpPr>
        <p:grpSp>
          <p:nvGrpSpPr>
            <p:cNvPr id="145" name="Google Shape;145;p9"/>
            <p:cNvGrpSpPr/>
            <p:nvPr/>
          </p:nvGrpSpPr>
          <p:grpSpPr>
            <a:xfrm>
              <a:off x="0" y="0"/>
              <a:ext cx="9144000" cy="6858000"/>
              <a:chOff x="0" y="0"/>
              <a:chExt cx="9144000" cy="6858000"/>
            </a:xfrm>
          </p:grpSpPr>
          <p:grpSp>
            <p:nvGrpSpPr>
              <p:cNvPr id="146" name="Google Shape;146;p9"/>
              <p:cNvGrpSpPr/>
              <p:nvPr/>
            </p:nvGrpSpPr>
            <p:grpSpPr>
              <a:xfrm>
                <a:off x="0" y="0"/>
                <a:ext cx="2514600" cy="6858000"/>
                <a:chOff x="0" y="0"/>
                <a:chExt cx="2514600" cy="6858000"/>
              </a:xfrm>
            </p:grpSpPr>
            <p:sp>
              <p:nvSpPr>
                <p:cNvPr id="147" name="Google Shape;147;p9"/>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48" name="Google Shape;148;p9"/>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49" name="Google Shape;149;p9"/>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grpSp>
            <p:nvGrpSpPr>
              <p:cNvPr id="150" name="Google Shape;150;p9"/>
              <p:cNvGrpSpPr/>
              <p:nvPr/>
            </p:nvGrpSpPr>
            <p:grpSpPr>
              <a:xfrm>
                <a:off x="422910" y="0"/>
                <a:ext cx="2514600" cy="6858000"/>
                <a:chOff x="0" y="0"/>
                <a:chExt cx="2514600" cy="6858000"/>
              </a:xfrm>
            </p:grpSpPr>
            <p:sp>
              <p:nvSpPr>
                <p:cNvPr id="151" name="Google Shape;151;p9"/>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52" name="Google Shape;152;p9"/>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53" name="Google Shape;153;p9"/>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grpSp>
            <p:nvGrpSpPr>
              <p:cNvPr id="154" name="Google Shape;154;p9"/>
              <p:cNvGrpSpPr/>
              <p:nvPr/>
            </p:nvGrpSpPr>
            <p:grpSpPr>
              <a:xfrm rot="10800000">
                <a:off x="6629400" y="0"/>
                <a:ext cx="2514600" cy="6858000"/>
                <a:chOff x="0" y="0"/>
                <a:chExt cx="2514600" cy="6858000"/>
              </a:xfrm>
            </p:grpSpPr>
            <p:sp>
              <p:nvSpPr>
                <p:cNvPr id="155" name="Google Shape;155;p9"/>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56" name="Google Shape;156;p9"/>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57" name="Google Shape;157;p9"/>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158" name="Google Shape;158;p9"/>
              <p:cNvSpPr/>
              <p:nvPr/>
            </p:nvSpPr>
            <p:spPr>
              <a:xfrm>
                <a:off x="3810000" y="0"/>
                <a:ext cx="28194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59" name="Google Shape;159;p9"/>
              <p:cNvSpPr/>
              <p:nvPr/>
            </p:nvSpPr>
            <p:spPr>
              <a:xfrm>
                <a:off x="289560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60" name="Google Shape;160;p9"/>
              <p:cNvSpPr/>
              <p:nvPr/>
            </p:nvSpPr>
            <p:spPr>
              <a:xfrm>
                <a:off x="31242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161" name="Google Shape;161;p9"/>
            <p:cNvSpPr/>
            <p:nvPr/>
          </p:nvSpPr>
          <p:spPr>
            <a:xfrm>
              <a:off x="-11875" y="5035138"/>
              <a:ext cx="9144000" cy="1175655"/>
            </a:xfrm>
            <a:custGeom>
              <a:avLst/>
              <a:gdLst/>
              <a:ahLst/>
              <a:cxnLst/>
              <a:rect l="l" t="t" r="r" b="b"/>
              <a:pathLst>
                <a:path w="9144000" h="1175655" extrusionOk="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162" name="Google Shape;162;p9"/>
            <p:cNvSpPr/>
            <p:nvPr/>
          </p:nvSpPr>
          <p:spPr>
            <a:xfrm>
              <a:off x="-11875" y="3467595"/>
              <a:ext cx="9144000" cy="890650"/>
            </a:xfrm>
            <a:custGeom>
              <a:avLst/>
              <a:gdLst/>
              <a:ahLst/>
              <a:cxnLst/>
              <a:rect l="l" t="t" r="r" b="b"/>
              <a:pathLst>
                <a:path w="9144000" h="890650" extrusionOk="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163" name="Google Shape;163;p9"/>
            <p:cNvSpPr/>
            <p:nvPr/>
          </p:nvSpPr>
          <p:spPr>
            <a:xfrm>
              <a:off x="-23751" y="5640779"/>
              <a:ext cx="3004457" cy="1211283"/>
            </a:xfrm>
            <a:custGeom>
              <a:avLst/>
              <a:gdLst/>
              <a:ahLst/>
              <a:cxnLst/>
              <a:rect l="l" t="t" r="r" b="b"/>
              <a:pathLst>
                <a:path w="3004457" h="1211283" extrusionOk="0">
                  <a:moveTo>
                    <a:pt x="0" y="0"/>
                  </a:moveTo>
                  <a:cubicBezTo>
                    <a:pt x="1103415" y="501732"/>
                    <a:pt x="2206831" y="1003465"/>
                    <a:pt x="3004457" y="1211283"/>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164" name="Google Shape;164;p9"/>
            <p:cNvSpPr/>
            <p:nvPr/>
          </p:nvSpPr>
          <p:spPr>
            <a:xfrm>
              <a:off x="-11875" y="5284519"/>
              <a:ext cx="9144000" cy="1478478"/>
            </a:xfrm>
            <a:custGeom>
              <a:avLst/>
              <a:gdLst/>
              <a:ahLst/>
              <a:cxnLst/>
              <a:rect l="l" t="t" r="r" b="b"/>
              <a:pathLst>
                <a:path w="9144000" h="1478478" extrusionOk="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165" name="Google Shape;165;p9"/>
            <p:cNvSpPr/>
            <p:nvPr/>
          </p:nvSpPr>
          <p:spPr>
            <a:xfrm>
              <a:off x="2137558" y="5132120"/>
              <a:ext cx="6982691" cy="1719942"/>
            </a:xfrm>
            <a:custGeom>
              <a:avLst/>
              <a:gdLst/>
              <a:ahLst/>
              <a:cxnLst/>
              <a:rect l="l" t="t" r="r" b="b"/>
              <a:pathLst>
                <a:path w="6982691" h="1719942" extrusionOk="0">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166" name="Google Shape;166;p9"/>
            <p:cNvSpPr/>
            <p:nvPr/>
          </p:nvSpPr>
          <p:spPr>
            <a:xfrm rot="1800000">
              <a:off x="2996165" y="2859252"/>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67" name="Google Shape;167;p9"/>
            <p:cNvSpPr/>
            <p:nvPr/>
          </p:nvSpPr>
          <p:spPr>
            <a:xfrm rot="1800000">
              <a:off x="3720065" y="4126078"/>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68" name="Google Shape;168;p9"/>
            <p:cNvSpPr/>
            <p:nvPr/>
          </p:nvSpPr>
          <p:spPr>
            <a:xfrm rot="1800000">
              <a:off x="3729591" y="1592427"/>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69" name="Google Shape;169;p9"/>
            <p:cNvSpPr/>
            <p:nvPr/>
          </p:nvSpPr>
          <p:spPr>
            <a:xfrm rot="1800000">
              <a:off x="2977115" y="325603"/>
              <a:ext cx="1601400" cy="1388236"/>
            </a:xfrm>
            <a:prstGeom prst="hexagon">
              <a:avLst>
                <a:gd name="adj" fmla="val 28544"/>
                <a:gd name="vf" fmla="val 115470"/>
              </a:avLst>
            </a:prstGeom>
            <a:solidFill>
              <a:schemeClr val="lt1">
                <a:alpha val="3921"/>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0" name="Google Shape;170;p9"/>
            <p:cNvSpPr/>
            <p:nvPr/>
          </p:nvSpPr>
          <p:spPr>
            <a:xfrm rot="1800000">
              <a:off x="4463014" y="5383378"/>
              <a:ext cx="1601400" cy="1388236"/>
            </a:xfrm>
            <a:prstGeom prst="hexagon">
              <a:avLst>
                <a:gd name="adj" fmla="val 28544"/>
                <a:gd name="vf" fmla="val 115470"/>
              </a:avLst>
            </a:prstGeom>
            <a:solidFill>
              <a:schemeClr val="lt1">
                <a:alpha val="5882"/>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1" name="Google Shape;171;p9"/>
            <p:cNvSpPr/>
            <p:nvPr/>
          </p:nvSpPr>
          <p:spPr>
            <a:xfrm rot="1800000">
              <a:off x="-382404" y="4201528"/>
              <a:ext cx="1261499" cy="1388236"/>
            </a:xfrm>
            <a:custGeom>
              <a:avLst/>
              <a:gdLst/>
              <a:ahLst/>
              <a:cxnLst/>
              <a:rect l="l" t="t" r="r" b="b"/>
              <a:pathLst>
                <a:path w="1261499" h="1388236" extrusionOk="0">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2" name="Google Shape;172;p9"/>
            <p:cNvSpPr/>
            <p:nvPr/>
          </p:nvSpPr>
          <p:spPr>
            <a:xfrm rot="1800000">
              <a:off x="24365" y="540242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3" name="Google Shape;173;p9"/>
            <p:cNvSpPr/>
            <p:nvPr/>
          </p:nvSpPr>
          <p:spPr>
            <a:xfrm rot="1800000">
              <a:off x="52941" y="284972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4" name="Google Shape;174;p9"/>
            <p:cNvSpPr/>
            <p:nvPr/>
          </p:nvSpPr>
          <p:spPr>
            <a:xfrm rot="1800000">
              <a:off x="776840" y="4126077"/>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5" name="Google Shape;175;p9"/>
            <p:cNvSpPr/>
            <p:nvPr/>
          </p:nvSpPr>
          <p:spPr>
            <a:xfrm rot="1800000">
              <a:off x="1510265" y="54119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6" name="Google Shape;176;p9"/>
            <p:cNvSpPr/>
            <p:nvPr/>
          </p:nvSpPr>
          <p:spPr>
            <a:xfrm rot="1800000">
              <a:off x="1529316" y="2859252"/>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7" name="Google Shape;177;p9"/>
            <p:cNvSpPr/>
            <p:nvPr/>
          </p:nvSpPr>
          <p:spPr>
            <a:xfrm rot="1800000">
              <a:off x="795890" y="15638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8" name="Google Shape;178;p9"/>
            <p:cNvSpPr/>
            <p:nvPr/>
          </p:nvSpPr>
          <p:spPr>
            <a:xfrm rot="1800000">
              <a:off x="6806166" y="4145128"/>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9" name="Google Shape;179;p9"/>
            <p:cNvSpPr/>
            <p:nvPr/>
          </p:nvSpPr>
          <p:spPr>
            <a:xfrm rot="1800000">
              <a:off x="7549116" y="542147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80" name="Google Shape;180;p9"/>
            <p:cNvSpPr/>
            <p:nvPr/>
          </p:nvSpPr>
          <p:spPr>
            <a:xfrm rot="1800000">
              <a:off x="7549117" y="286877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81" name="Google Shape;181;p9"/>
            <p:cNvSpPr/>
            <p:nvPr/>
          </p:nvSpPr>
          <p:spPr>
            <a:xfrm rot="1800000">
              <a:off x="8306521" y="4055629"/>
              <a:ext cx="1243407" cy="1388236"/>
            </a:xfrm>
            <a:custGeom>
              <a:avLst/>
              <a:gdLst/>
              <a:ahLst/>
              <a:cxnLst/>
              <a:rect l="l" t="t" r="r" b="b"/>
              <a:pathLst>
                <a:path w="1243407" h="1388236" extrusionOk="0">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3921"/>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82" name="Google Shape;182;p9"/>
            <p:cNvSpPr/>
            <p:nvPr/>
          </p:nvSpPr>
          <p:spPr>
            <a:xfrm rot="1800000">
              <a:off x="8306771" y="1511524"/>
              <a:ext cx="1241871" cy="1388822"/>
            </a:xfrm>
            <a:custGeom>
              <a:avLst/>
              <a:gdLst/>
              <a:ahLst/>
              <a:cxnLst/>
              <a:rect l="l" t="t" r="r" b="b"/>
              <a:pathLst>
                <a:path w="1241871" h="1388822" extrusionOk="0">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183" name="Google Shape;183;p9"/>
          <p:cNvSpPr/>
          <p:nvPr/>
        </p:nvSpPr>
        <p:spPr>
          <a:xfrm>
            <a:off x="6081656" y="-21511"/>
            <a:ext cx="4905488" cy="6271840"/>
          </a:xfrm>
          <a:prstGeom prst="rect">
            <a:avLst/>
          </a:prstGeom>
          <a:solidFill>
            <a:srgbClr val="F5F5F5"/>
          </a:solidFill>
          <a:ln w="15875" cap="flat" cmpd="sng">
            <a:solidFill>
              <a:srgbClr val="74A50F"/>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84" name="Google Shape;184;p9"/>
          <p:cNvSpPr/>
          <p:nvPr/>
        </p:nvSpPr>
        <p:spPr>
          <a:xfrm>
            <a:off x="6198795" y="-21510"/>
            <a:ext cx="4673600" cy="623938"/>
          </a:xfrm>
          <a:prstGeom prst="rect">
            <a:avLst/>
          </a:prstGeom>
          <a:solidFill>
            <a:schemeClr val="accent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85" name="Google Shape;185;p9"/>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9"/>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
        <p:nvSpPr>
          <p:cNvPr id="187" name="Google Shape;187;p9"/>
          <p:cNvSpPr/>
          <p:nvPr/>
        </p:nvSpPr>
        <p:spPr>
          <a:xfrm>
            <a:off x="1207429" y="601884"/>
            <a:ext cx="4749676" cy="564844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88" name="Google Shape;188;p9"/>
          <p:cNvSpPr txBox="1">
            <a:spLocks noGrp="1"/>
          </p:cNvSpPr>
          <p:nvPr>
            <p:ph type="body" idx="1"/>
          </p:nvPr>
        </p:nvSpPr>
        <p:spPr>
          <a:xfrm>
            <a:off x="1527859" y="856527"/>
            <a:ext cx="4120587" cy="5150734"/>
          </a:xfrm>
          <a:prstGeom prst="rect">
            <a:avLst/>
          </a:prstGeom>
          <a:noFill/>
          <a:ln>
            <a:noFill/>
          </a:ln>
        </p:spPr>
        <p:txBody>
          <a:bodyPr spcFirstLastPara="1" wrap="square" lIns="91425" tIns="45700" rIns="91425" bIns="45700" anchor="t" anchorCtr="0">
            <a:normAutofit/>
          </a:bodyPr>
          <a:lstStyle>
            <a:lvl1pPr marL="457200" lvl="0" indent="-344424" algn="l">
              <a:spcBef>
                <a:spcPts val="480"/>
              </a:spcBef>
              <a:spcAft>
                <a:spcPts val="0"/>
              </a:spcAft>
              <a:buSzPts val="1824"/>
              <a:buChar char="🞇"/>
              <a:defRPr sz="2400"/>
            </a:lvl1pPr>
            <a:lvl2pPr marL="914400" lvl="1" indent="-334772" algn="l">
              <a:spcBef>
                <a:spcPts val="440"/>
              </a:spcBef>
              <a:spcAft>
                <a:spcPts val="0"/>
              </a:spcAft>
              <a:buSzPts val="1672"/>
              <a:buChar char="🞇"/>
              <a:defRPr sz="2200"/>
            </a:lvl2pPr>
            <a:lvl3pPr marL="1371600" lvl="2" indent="-325119" algn="l">
              <a:spcBef>
                <a:spcPts val="400"/>
              </a:spcBef>
              <a:spcAft>
                <a:spcPts val="0"/>
              </a:spcAft>
              <a:buSzPts val="1520"/>
              <a:buChar char="🞇"/>
              <a:defRPr sz="2000"/>
            </a:lvl3pPr>
            <a:lvl4pPr marL="1828800" lvl="3" indent="-315467" algn="l">
              <a:spcBef>
                <a:spcPts val="360"/>
              </a:spcBef>
              <a:spcAft>
                <a:spcPts val="0"/>
              </a:spcAft>
              <a:buSzPts val="1368"/>
              <a:buChar char="🞇"/>
              <a:defRPr sz="1800"/>
            </a:lvl4pPr>
            <a:lvl5pPr marL="2286000" lvl="4" indent="-305816" algn="l">
              <a:spcBef>
                <a:spcPts val="320"/>
              </a:spcBef>
              <a:spcAft>
                <a:spcPts val="0"/>
              </a:spcAft>
              <a:buSzPts val="1216"/>
              <a:buChar char="🞇"/>
              <a:defRPr sz="1600"/>
            </a:lvl5pPr>
            <a:lvl6pPr marL="2743200" lvl="5" indent="-325120" algn="l">
              <a:spcBef>
                <a:spcPts val="400"/>
              </a:spcBef>
              <a:spcAft>
                <a:spcPts val="0"/>
              </a:spcAft>
              <a:buSzPts val="1520"/>
              <a:buChar char="🞇"/>
              <a:defRPr sz="2000"/>
            </a:lvl6pPr>
            <a:lvl7pPr marL="3200400" lvl="6" indent="-325120" algn="l">
              <a:spcBef>
                <a:spcPts val="400"/>
              </a:spcBef>
              <a:spcAft>
                <a:spcPts val="0"/>
              </a:spcAft>
              <a:buSzPts val="1520"/>
              <a:buChar char="🞇"/>
              <a:defRPr sz="2000"/>
            </a:lvl7pPr>
            <a:lvl8pPr marL="3657600" lvl="7" indent="-325120" algn="l">
              <a:spcBef>
                <a:spcPts val="400"/>
              </a:spcBef>
              <a:spcAft>
                <a:spcPts val="0"/>
              </a:spcAft>
              <a:buSzPts val="1520"/>
              <a:buChar char="🞇"/>
              <a:defRPr sz="2000"/>
            </a:lvl8pPr>
            <a:lvl9pPr marL="4114800" lvl="8" indent="-325120" algn="l">
              <a:spcBef>
                <a:spcPts val="400"/>
              </a:spcBef>
              <a:spcAft>
                <a:spcPts val="0"/>
              </a:spcAft>
              <a:buSzPts val="1520"/>
              <a:buChar char="🞇"/>
              <a:defRPr sz="2000"/>
            </a:lvl9pPr>
          </a:lstStyle>
          <a:p>
            <a:endParaRPr/>
          </a:p>
        </p:txBody>
      </p:sp>
      <p:sp>
        <p:nvSpPr>
          <p:cNvPr id="189" name="Google Shape;189;p9"/>
          <p:cNvSpPr/>
          <p:nvPr/>
        </p:nvSpPr>
        <p:spPr>
          <a:xfrm>
            <a:off x="6201185" y="6088284"/>
            <a:ext cx="4673600" cy="81740"/>
          </a:xfrm>
          <a:prstGeom prst="rect">
            <a:avLst/>
          </a:prstGeom>
          <a:solidFill>
            <a:schemeClr val="accen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90" name="Google Shape;190;p9"/>
          <p:cNvSpPr txBox="1">
            <a:spLocks noGrp="1"/>
          </p:cNvSpPr>
          <p:nvPr>
            <p:ph type="ftr" idx="11"/>
          </p:nvPr>
        </p:nvSpPr>
        <p:spPr>
          <a:xfrm>
            <a:off x="6188597" y="5724836"/>
            <a:ext cx="4658219"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191" name="Google Shape;191;p9"/>
          <p:cNvSpPr txBox="1">
            <a:spLocks noGrp="1"/>
          </p:cNvSpPr>
          <p:nvPr>
            <p:ph type="title"/>
          </p:nvPr>
        </p:nvSpPr>
        <p:spPr>
          <a:xfrm>
            <a:off x="6319777" y="2657435"/>
            <a:ext cx="4406096" cy="146315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9"/>
          <p:cNvSpPr txBox="1">
            <a:spLocks noGrp="1"/>
          </p:cNvSpPr>
          <p:nvPr>
            <p:ph type="body" idx="2"/>
          </p:nvPr>
        </p:nvSpPr>
        <p:spPr>
          <a:xfrm>
            <a:off x="6315456" y="4136994"/>
            <a:ext cx="4398379" cy="1517904"/>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216"/>
              <a:buNone/>
              <a:defRPr sz="1600">
                <a:solidFill>
                  <a:srgbClr val="424242"/>
                </a:solidFill>
              </a:defRPr>
            </a:lvl1pPr>
            <a:lvl2pPr marL="914400" lvl="1" indent="-228600" algn="l">
              <a:spcBef>
                <a:spcPts val="240"/>
              </a:spcBef>
              <a:spcAft>
                <a:spcPts val="0"/>
              </a:spcAft>
              <a:buSzPts val="912"/>
              <a:buNone/>
              <a:defRPr sz="1200"/>
            </a:lvl2pPr>
            <a:lvl3pPr marL="1371600" lvl="2" indent="-228600" algn="l">
              <a:spcBef>
                <a:spcPts val="200"/>
              </a:spcBef>
              <a:spcAft>
                <a:spcPts val="0"/>
              </a:spcAft>
              <a:buSzPts val="760"/>
              <a:buNone/>
              <a:defRPr sz="1000"/>
            </a:lvl3pPr>
            <a:lvl4pPr marL="1828800" lvl="3" indent="-228600" algn="l">
              <a:spcBef>
                <a:spcPts val="180"/>
              </a:spcBef>
              <a:spcAft>
                <a:spcPts val="0"/>
              </a:spcAft>
              <a:buSzPts val="684"/>
              <a:buNone/>
              <a:defRPr sz="900"/>
            </a:lvl4pPr>
            <a:lvl5pPr marL="2286000" lvl="4" indent="-228600" algn="l">
              <a:spcBef>
                <a:spcPts val="180"/>
              </a:spcBef>
              <a:spcAft>
                <a:spcPts val="0"/>
              </a:spcAft>
              <a:buSzPts val="684"/>
              <a:buNone/>
              <a:defRPr sz="900"/>
            </a:lvl5pPr>
            <a:lvl6pPr marL="2743200" lvl="5" indent="-228600" algn="l">
              <a:spcBef>
                <a:spcPts val="180"/>
              </a:spcBef>
              <a:spcAft>
                <a:spcPts val="0"/>
              </a:spcAft>
              <a:buSzPts val="684"/>
              <a:buNone/>
              <a:defRPr sz="900"/>
            </a:lvl6pPr>
            <a:lvl7pPr marL="3200400" lvl="6" indent="-228600" algn="l">
              <a:spcBef>
                <a:spcPts val="180"/>
              </a:spcBef>
              <a:spcAft>
                <a:spcPts val="0"/>
              </a:spcAft>
              <a:buSzPts val="684"/>
              <a:buNone/>
              <a:defRPr sz="900"/>
            </a:lvl7pPr>
            <a:lvl8pPr marL="3657600" lvl="7" indent="-228600" algn="l">
              <a:spcBef>
                <a:spcPts val="180"/>
              </a:spcBef>
              <a:spcAft>
                <a:spcPts val="0"/>
              </a:spcAft>
              <a:buSzPts val="684"/>
              <a:buNone/>
              <a:defRPr sz="900"/>
            </a:lvl8pPr>
            <a:lvl9pPr marL="4114800" lvl="8" indent="-228600" algn="l">
              <a:spcBef>
                <a:spcPts val="180"/>
              </a:spcBef>
              <a:spcAft>
                <a:spcPts val="0"/>
              </a:spcAft>
              <a:buSzPts val="684"/>
              <a:buNone/>
              <a:defRPr sz="900"/>
            </a:lvl9pPr>
          </a:lstStyle>
          <a:p>
            <a:endParaRPr/>
          </a:p>
        </p:txBody>
      </p:sp>
    </p:spTree>
    <p:extLst>
      <p:ext uri="{BB962C8B-B14F-4D97-AF65-F5344CB8AC3E}">
        <p14:creationId xmlns:p14="http://schemas.microsoft.com/office/powerpoint/2010/main" val="2648179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93"/>
        <p:cNvGrpSpPr/>
        <p:nvPr/>
      </p:nvGrpSpPr>
      <p:grpSpPr>
        <a:xfrm>
          <a:off x="0" y="0"/>
          <a:ext cx="0" cy="0"/>
          <a:chOff x="0" y="0"/>
          <a:chExt cx="0" cy="0"/>
        </a:xfrm>
      </p:grpSpPr>
      <p:grpSp>
        <p:nvGrpSpPr>
          <p:cNvPr id="194" name="Google Shape;194;p10"/>
          <p:cNvGrpSpPr/>
          <p:nvPr/>
        </p:nvGrpSpPr>
        <p:grpSpPr>
          <a:xfrm>
            <a:off x="-859945" y="1"/>
            <a:ext cx="13944871" cy="7117071"/>
            <a:chOff x="-644959" y="0"/>
            <a:chExt cx="10458653" cy="7117071"/>
          </a:xfrm>
        </p:grpSpPr>
        <p:grpSp>
          <p:nvGrpSpPr>
            <p:cNvPr id="195" name="Google Shape;195;p10"/>
            <p:cNvGrpSpPr/>
            <p:nvPr/>
          </p:nvGrpSpPr>
          <p:grpSpPr>
            <a:xfrm>
              <a:off x="0" y="0"/>
              <a:ext cx="9144000" cy="6858000"/>
              <a:chOff x="0" y="0"/>
              <a:chExt cx="9144000" cy="6858000"/>
            </a:xfrm>
          </p:grpSpPr>
          <p:grpSp>
            <p:nvGrpSpPr>
              <p:cNvPr id="196" name="Google Shape;196;p10"/>
              <p:cNvGrpSpPr/>
              <p:nvPr/>
            </p:nvGrpSpPr>
            <p:grpSpPr>
              <a:xfrm>
                <a:off x="0" y="0"/>
                <a:ext cx="2514600" cy="6858000"/>
                <a:chOff x="0" y="0"/>
                <a:chExt cx="2514600" cy="6858000"/>
              </a:xfrm>
            </p:grpSpPr>
            <p:sp>
              <p:nvSpPr>
                <p:cNvPr id="197" name="Google Shape;197;p10"/>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98" name="Google Shape;198;p10"/>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99" name="Google Shape;199;p10"/>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grpSp>
            <p:nvGrpSpPr>
              <p:cNvPr id="200" name="Google Shape;200;p10"/>
              <p:cNvGrpSpPr/>
              <p:nvPr/>
            </p:nvGrpSpPr>
            <p:grpSpPr>
              <a:xfrm>
                <a:off x="422910" y="0"/>
                <a:ext cx="2514600" cy="6858000"/>
                <a:chOff x="0" y="0"/>
                <a:chExt cx="2514600" cy="6858000"/>
              </a:xfrm>
            </p:grpSpPr>
            <p:sp>
              <p:nvSpPr>
                <p:cNvPr id="201" name="Google Shape;201;p10"/>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02" name="Google Shape;202;p10"/>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03" name="Google Shape;203;p10"/>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grpSp>
            <p:nvGrpSpPr>
              <p:cNvPr id="204" name="Google Shape;204;p10"/>
              <p:cNvGrpSpPr/>
              <p:nvPr/>
            </p:nvGrpSpPr>
            <p:grpSpPr>
              <a:xfrm rot="10800000">
                <a:off x="6629400" y="0"/>
                <a:ext cx="2514600" cy="6858000"/>
                <a:chOff x="0" y="0"/>
                <a:chExt cx="2514600" cy="6858000"/>
              </a:xfrm>
            </p:grpSpPr>
            <p:sp>
              <p:nvSpPr>
                <p:cNvPr id="205" name="Google Shape;205;p10"/>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06" name="Google Shape;206;p10"/>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07" name="Google Shape;207;p10"/>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208" name="Google Shape;208;p10"/>
              <p:cNvSpPr/>
              <p:nvPr/>
            </p:nvSpPr>
            <p:spPr>
              <a:xfrm>
                <a:off x="3810000" y="0"/>
                <a:ext cx="28194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09" name="Google Shape;209;p10"/>
              <p:cNvSpPr/>
              <p:nvPr/>
            </p:nvSpPr>
            <p:spPr>
              <a:xfrm>
                <a:off x="289560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10" name="Google Shape;210;p10"/>
              <p:cNvSpPr/>
              <p:nvPr/>
            </p:nvSpPr>
            <p:spPr>
              <a:xfrm>
                <a:off x="31242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211" name="Google Shape;211;p10"/>
            <p:cNvSpPr/>
            <p:nvPr/>
          </p:nvSpPr>
          <p:spPr>
            <a:xfrm>
              <a:off x="-11875" y="5035138"/>
              <a:ext cx="9144000" cy="1175655"/>
            </a:xfrm>
            <a:custGeom>
              <a:avLst/>
              <a:gdLst/>
              <a:ahLst/>
              <a:cxnLst/>
              <a:rect l="l" t="t" r="r" b="b"/>
              <a:pathLst>
                <a:path w="9144000" h="1175655" extrusionOk="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212" name="Google Shape;212;p10"/>
            <p:cNvSpPr/>
            <p:nvPr/>
          </p:nvSpPr>
          <p:spPr>
            <a:xfrm>
              <a:off x="-11875" y="3467595"/>
              <a:ext cx="9144000" cy="890650"/>
            </a:xfrm>
            <a:custGeom>
              <a:avLst/>
              <a:gdLst/>
              <a:ahLst/>
              <a:cxnLst/>
              <a:rect l="l" t="t" r="r" b="b"/>
              <a:pathLst>
                <a:path w="9144000" h="890650" extrusionOk="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213" name="Google Shape;213;p10"/>
            <p:cNvSpPr/>
            <p:nvPr/>
          </p:nvSpPr>
          <p:spPr>
            <a:xfrm>
              <a:off x="-23751" y="5640779"/>
              <a:ext cx="3004457" cy="1211283"/>
            </a:xfrm>
            <a:custGeom>
              <a:avLst/>
              <a:gdLst/>
              <a:ahLst/>
              <a:cxnLst/>
              <a:rect l="l" t="t" r="r" b="b"/>
              <a:pathLst>
                <a:path w="3004457" h="1211283" extrusionOk="0">
                  <a:moveTo>
                    <a:pt x="0" y="0"/>
                  </a:moveTo>
                  <a:cubicBezTo>
                    <a:pt x="1103415" y="501732"/>
                    <a:pt x="2206831" y="1003465"/>
                    <a:pt x="3004457" y="1211283"/>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214" name="Google Shape;214;p10"/>
            <p:cNvSpPr/>
            <p:nvPr/>
          </p:nvSpPr>
          <p:spPr>
            <a:xfrm>
              <a:off x="-11875" y="5284519"/>
              <a:ext cx="9144000" cy="1478478"/>
            </a:xfrm>
            <a:custGeom>
              <a:avLst/>
              <a:gdLst/>
              <a:ahLst/>
              <a:cxnLst/>
              <a:rect l="l" t="t" r="r" b="b"/>
              <a:pathLst>
                <a:path w="9144000" h="1478478" extrusionOk="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215" name="Google Shape;215;p10"/>
            <p:cNvSpPr/>
            <p:nvPr/>
          </p:nvSpPr>
          <p:spPr>
            <a:xfrm>
              <a:off x="2137558" y="5132120"/>
              <a:ext cx="6982691" cy="1719942"/>
            </a:xfrm>
            <a:custGeom>
              <a:avLst/>
              <a:gdLst/>
              <a:ahLst/>
              <a:cxnLst/>
              <a:rect l="l" t="t" r="r" b="b"/>
              <a:pathLst>
                <a:path w="6982691" h="1719942" extrusionOk="0">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216" name="Google Shape;216;p10"/>
            <p:cNvSpPr/>
            <p:nvPr/>
          </p:nvSpPr>
          <p:spPr>
            <a:xfrm rot="1800000">
              <a:off x="2996165" y="2859252"/>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17" name="Google Shape;217;p10"/>
            <p:cNvSpPr/>
            <p:nvPr/>
          </p:nvSpPr>
          <p:spPr>
            <a:xfrm rot="1800000">
              <a:off x="3720065" y="4126078"/>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18" name="Google Shape;218;p10"/>
            <p:cNvSpPr/>
            <p:nvPr/>
          </p:nvSpPr>
          <p:spPr>
            <a:xfrm rot="1800000">
              <a:off x="3729591" y="1592427"/>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19" name="Google Shape;219;p10"/>
            <p:cNvSpPr/>
            <p:nvPr/>
          </p:nvSpPr>
          <p:spPr>
            <a:xfrm rot="1800000">
              <a:off x="2977115" y="325603"/>
              <a:ext cx="1601400" cy="1388236"/>
            </a:xfrm>
            <a:prstGeom prst="hexagon">
              <a:avLst>
                <a:gd name="adj" fmla="val 28544"/>
                <a:gd name="vf" fmla="val 115470"/>
              </a:avLst>
            </a:prstGeom>
            <a:solidFill>
              <a:schemeClr val="lt1">
                <a:alpha val="3921"/>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0" name="Google Shape;220;p10"/>
            <p:cNvSpPr/>
            <p:nvPr/>
          </p:nvSpPr>
          <p:spPr>
            <a:xfrm rot="1800000">
              <a:off x="4463014" y="5383378"/>
              <a:ext cx="1601400" cy="1388236"/>
            </a:xfrm>
            <a:prstGeom prst="hexagon">
              <a:avLst>
                <a:gd name="adj" fmla="val 28544"/>
                <a:gd name="vf" fmla="val 115470"/>
              </a:avLst>
            </a:prstGeom>
            <a:solidFill>
              <a:schemeClr val="lt1">
                <a:alpha val="5882"/>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1" name="Google Shape;221;p10"/>
            <p:cNvSpPr/>
            <p:nvPr/>
          </p:nvSpPr>
          <p:spPr>
            <a:xfrm rot="1800000">
              <a:off x="-382404" y="4201528"/>
              <a:ext cx="1261499" cy="1388236"/>
            </a:xfrm>
            <a:custGeom>
              <a:avLst/>
              <a:gdLst/>
              <a:ahLst/>
              <a:cxnLst/>
              <a:rect l="l" t="t" r="r" b="b"/>
              <a:pathLst>
                <a:path w="1261499" h="1388236" extrusionOk="0">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2" name="Google Shape;222;p10"/>
            <p:cNvSpPr/>
            <p:nvPr/>
          </p:nvSpPr>
          <p:spPr>
            <a:xfrm rot="1800000">
              <a:off x="24365" y="540242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3" name="Google Shape;223;p10"/>
            <p:cNvSpPr/>
            <p:nvPr/>
          </p:nvSpPr>
          <p:spPr>
            <a:xfrm rot="1800000">
              <a:off x="52941" y="284972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4" name="Google Shape;224;p10"/>
            <p:cNvSpPr/>
            <p:nvPr/>
          </p:nvSpPr>
          <p:spPr>
            <a:xfrm rot="1800000">
              <a:off x="776840" y="4126077"/>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5" name="Google Shape;225;p10"/>
            <p:cNvSpPr/>
            <p:nvPr/>
          </p:nvSpPr>
          <p:spPr>
            <a:xfrm rot="1800000">
              <a:off x="1510265" y="54119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6" name="Google Shape;226;p10"/>
            <p:cNvSpPr/>
            <p:nvPr/>
          </p:nvSpPr>
          <p:spPr>
            <a:xfrm rot="1800000">
              <a:off x="1529316" y="2859252"/>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7" name="Google Shape;227;p10"/>
            <p:cNvSpPr/>
            <p:nvPr/>
          </p:nvSpPr>
          <p:spPr>
            <a:xfrm rot="1800000">
              <a:off x="795890" y="15638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8" name="Google Shape;228;p10"/>
            <p:cNvSpPr/>
            <p:nvPr/>
          </p:nvSpPr>
          <p:spPr>
            <a:xfrm rot="1800000">
              <a:off x="6806166" y="4145128"/>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9" name="Google Shape;229;p10"/>
            <p:cNvSpPr/>
            <p:nvPr/>
          </p:nvSpPr>
          <p:spPr>
            <a:xfrm rot="1800000">
              <a:off x="7549116" y="542147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30" name="Google Shape;230;p10"/>
            <p:cNvSpPr/>
            <p:nvPr/>
          </p:nvSpPr>
          <p:spPr>
            <a:xfrm rot="1800000">
              <a:off x="7549117" y="286877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31" name="Google Shape;231;p10"/>
            <p:cNvSpPr/>
            <p:nvPr/>
          </p:nvSpPr>
          <p:spPr>
            <a:xfrm rot="1800000">
              <a:off x="8306521" y="4055629"/>
              <a:ext cx="1243407" cy="1388236"/>
            </a:xfrm>
            <a:custGeom>
              <a:avLst/>
              <a:gdLst/>
              <a:ahLst/>
              <a:cxnLst/>
              <a:rect l="l" t="t" r="r" b="b"/>
              <a:pathLst>
                <a:path w="1243407" h="1388236" extrusionOk="0">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3921"/>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32" name="Google Shape;232;p10"/>
            <p:cNvSpPr/>
            <p:nvPr/>
          </p:nvSpPr>
          <p:spPr>
            <a:xfrm rot="1800000">
              <a:off x="8306771" y="1511524"/>
              <a:ext cx="1241871" cy="1388822"/>
            </a:xfrm>
            <a:custGeom>
              <a:avLst/>
              <a:gdLst/>
              <a:ahLst/>
              <a:cxnLst/>
              <a:rect l="l" t="t" r="r" b="b"/>
              <a:pathLst>
                <a:path w="1241871" h="1388822" extrusionOk="0">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233" name="Google Shape;233;p10"/>
          <p:cNvSpPr/>
          <p:nvPr/>
        </p:nvSpPr>
        <p:spPr>
          <a:xfrm>
            <a:off x="6081656" y="-21511"/>
            <a:ext cx="4905488" cy="6271840"/>
          </a:xfrm>
          <a:prstGeom prst="rect">
            <a:avLst/>
          </a:prstGeom>
          <a:solidFill>
            <a:srgbClr val="F5F5F5"/>
          </a:solidFill>
          <a:ln w="15875" cap="flat" cmpd="sng">
            <a:solidFill>
              <a:srgbClr val="74A50F"/>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34" name="Google Shape;234;p10"/>
          <p:cNvSpPr/>
          <p:nvPr/>
        </p:nvSpPr>
        <p:spPr>
          <a:xfrm>
            <a:off x="6198795" y="-21510"/>
            <a:ext cx="4673600" cy="623938"/>
          </a:xfrm>
          <a:prstGeom prst="rect">
            <a:avLst/>
          </a:prstGeom>
          <a:solidFill>
            <a:schemeClr val="accent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35" name="Google Shape;235;p10"/>
          <p:cNvSpPr/>
          <p:nvPr/>
        </p:nvSpPr>
        <p:spPr>
          <a:xfrm>
            <a:off x="1207429" y="601884"/>
            <a:ext cx="4749676" cy="5648445"/>
          </a:xfrm>
          <a:prstGeom prst="rect">
            <a:avLst/>
          </a:prstGeom>
          <a:solidFill>
            <a:srgbClr val="FFFFFF"/>
          </a:solidFill>
          <a:ln w="9525" cap="flat" cmpd="sng">
            <a:solidFill>
              <a:srgbClr val="1E1E16"/>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36" name="Google Shape;236;p10"/>
          <p:cNvSpPr/>
          <p:nvPr/>
        </p:nvSpPr>
        <p:spPr>
          <a:xfrm>
            <a:off x="6201185" y="6088284"/>
            <a:ext cx="4673600" cy="81740"/>
          </a:xfrm>
          <a:prstGeom prst="rect">
            <a:avLst/>
          </a:prstGeom>
          <a:solidFill>
            <a:schemeClr val="accen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37" name="Google Shape;237;p10"/>
          <p:cNvSpPr txBox="1">
            <a:spLocks noGrp="1"/>
          </p:cNvSpPr>
          <p:nvPr>
            <p:ph type="title"/>
          </p:nvPr>
        </p:nvSpPr>
        <p:spPr>
          <a:xfrm>
            <a:off x="6312565" y="2660904"/>
            <a:ext cx="4401312" cy="146304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10"/>
          <p:cNvSpPr>
            <a:spLocks noGrp="1"/>
          </p:cNvSpPr>
          <p:nvPr>
            <p:ph type="pic" idx="2"/>
          </p:nvPr>
        </p:nvSpPr>
        <p:spPr>
          <a:xfrm>
            <a:off x="1340278" y="693795"/>
            <a:ext cx="4479497" cy="5468112"/>
          </a:xfrm>
          <a:prstGeom prst="rect">
            <a:avLst/>
          </a:prstGeom>
          <a:noFill/>
          <a:ln>
            <a:noFill/>
          </a:ln>
        </p:spPr>
      </p:sp>
      <p:sp>
        <p:nvSpPr>
          <p:cNvPr id="239" name="Google Shape;239;p10"/>
          <p:cNvSpPr txBox="1">
            <a:spLocks noGrp="1"/>
          </p:cNvSpPr>
          <p:nvPr>
            <p:ph type="body" idx="1"/>
          </p:nvPr>
        </p:nvSpPr>
        <p:spPr>
          <a:xfrm>
            <a:off x="6312841" y="4133089"/>
            <a:ext cx="4400764" cy="1519561"/>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216"/>
              <a:buNone/>
              <a:defRPr sz="1600">
                <a:solidFill>
                  <a:srgbClr val="424242"/>
                </a:solidFill>
              </a:defRPr>
            </a:lvl1pPr>
            <a:lvl2pPr marL="914400" lvl="1" indent="-228600" algn="l">
              <a:spcBef>
                <a:spcPts val="240"/>
              </a:spcBef>
              <a:spcAft>
                <a:spcPts val="0"/>
              </a:spcAft>
              <a:buSzPts val="912"/>
              <a:buNone/>
              <a:defRPr sz="1200"/>
            </a:lvl2pPr>
            <a:lvl3pPr marL="1371600" lvl="2" indent="-228600" algn="l">
              <a:spcBef>
                <a:spcPts val="200"/>
              </a:spcBef>
              <a:spcAft>
                <a:spcPts val="0"/>
              </a:spcAft>
              <a:buSzPts val="760"/>
              <a:buNone/>
              <a:defRPr sz="1000"/>
            </a:lvl3pPr>
            <a:lvl4pPr marL="1828800" lvl="3" indent="-228600" algn="l">
              <a:spcBef>
                <a:spcPts val="180"/>
              </a:spcBef>
              <a:spcAft>
                <a:spcPts val="0"/>
              </a:spcAft>
              <a:buSzPts val="684"/>
              <a:buNone/>
              <a:defRPr sz="900"/>
            </a:lvl4pPr>
            <a:lvl5pPr marL="2286000" lvl="4" indent="-228600" algn="l">
              <a:spcBef>
                <a:spcPts val="180"/>
              </a:spcBef>
              <a:spcAft>
                <a:spcPts val="0"/>
              </a:spcAft>
              <a:buSzPts val="684"/>
              <a:buNone/>
              <a:defRPr sz="900"/>
            </a:lvl5pPr>
            <a:lvl6pPr marL="2743200" lvl="5" indent="-228600" algn="l">
              <a:spcBef>
                <a:spcPts val="180"/>
              </a:spcBef>
              <a:spcAft>
                <a:spcPts val="0"/>
              </a:spcAft>
              <a:buSzPts val="684"/>
              <a:buNone/>
              <a:defRPr sz="900"/>
            </a:lvl6pPr>
            <a:lvl7pPr marL="3200400" lvl="6" indent="-228600" algn="l">
              <a:spcBef>
                <a:spcPts val="180"/>
              </a:spcBef>
              <a:spcAft>
                <a:spcPts val="0"/>
              </a:spcAft>
              <a:buSzPts val="684"/>
              <a:buNone/>
              <a:defRPr sz="900"/>
            </a:lvl7pPr>
            <a:lvl8pPr marL="3657600" lvl="7" indent="-228600" algn="l">
              <a:spcBef>
                <a:spcPts val="180"/>
              </a:spcBef>
              <a:spcAft>
                <a:spcPts val="0"/>
              </a:spcAft>
              <a:buSzPts val="684"/>
              <a:buNone/>
              <a:defRPr sz="900"/>
            </a:lvl8pPr>
            <a:lvl9pPr marL="4114800" lvl="8" indent="-228600" algn="l">
              <a:spcBef>
                <a:spcPts val="180"/>
              </a:spcBef>
              <a:spcAft>
                <a:spcPts val="0"/>
              </a:spcAft>
              <a:buSzPts val="684"/>
              <a:buNone/>
              <a:defRPr sz="900"/>
            </a:lvl9pPr>
          </a:lstStyle>
          <a:p>
            <a:endParaRPr/>
          </a:p>
        </p:txBody>
      </p:sp>
      <p:sp>
        <p:nvSpPr>
          <p:cNvPr id="240" name="Google Shape;240;p10"/>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10"/>
          <p:cNvSpPr txBox="1">
            <a:spLocks noGrp="1"/>
          </p:cNvSpPr>
          <p:nvPr>
            <p:ph type="ftr" idx="11"/>
          </p:nvPr>
        </p:nvSpPr>
        <p:spPr>
          <a:xfrm>
            <a:off x="6188597" y="5724836"/>
            <a:ext cx="4658219"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242" name="Google Shape;242;p10"/>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Tree>
    <p:extLst>
      <p:ext uri="{BB962C8B-B14F-4D97-AF65-F5344CB8AC3E}">
        <p14:creationId xmlns:p14="http://schemas.microsoft.com/office/powerpoint/2010/main" val="2264126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0"/>
        <p:cNvGrpSpPr/>
        <p:nvPr/>
      </p:nvGrpSpPr>
      <p:grpSpPr>
        <a:xfrm>
          <a:off x="0" y="0"/>
          <a:ext cx="0" cy="0"/>
          <a:chOff x="0" y="0"/>
          <a:chExt cx="0" cy="0"/>
        </a:xfrm>
      </p:grpSpPr>
      <p:sp>
        <p:nvSpPr>
          <p:cNvPr id="111" name="Google Shape;111;p4"/>
          <p:cNvSpPr txBox="1">
            <a:spLocks noGrp="1"/>
          </p:cNvSpPr>
          <p:nvPr>
            <p:ph type="title"/>
          </p:nvPr>
        </p:nvSpPr>
        <p:spPr>
          <a:xfrm>
            <a:off x="1391320" y="1027664"/>
            <a:ext cx="9366325"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
          <p:cNvSpPr txBox="1">
            <a:spLocks noGrp="1"/>
          </p:cNvSpPr>
          <p:nvPr>
            <p:ph type="body" idx="1"/>
          </p:nvPr>
        </p:nvSpPr>
        <p:spPr>
          <a:xfrm>
            <a:off x="1391323" y="2323652"/>
            <a:ext cx="9036423" cy="3508977"/>
          </a:xfrm>
          <a:prstGeom prst="rect">
            <a:avLst/>
          </a:prstGeom>
          <a:noFill/>
          <a:ln>
            <a:noFill/>
          </a:ln>
        </p:spPr>
        <p:txBody>
          <a:bodyPr spcFirstLastPara="1" wrap="square" lIns="91425" tIns="45700" rIns="91425" bIns="45700" anchor="t" anchorCtr="0">
            <a:normAutofit/>
          </a:bodyPr>
          <a:lstStyle>
            <a:lvl1pPr marL="457200" lvl="0" indent="-315468" algn="l">
              <a:spcBef>
                <a:spcPts val="360"/>
              </a:spcBef>
              <a:spcAft>
                <a:spcPts val="0"/>
              </a:spcAft>
              <a:buSzPts val="1368"/>
              <a:buChar char="🞇"/>
              <a:defRPr/>
            </a:lvl1pPr>
            <a:lvl2pPr marL="914400" lvl="1" indent="-315468" algn="l">
              <a:spcBef>
                <a:spcPts val="360"/>
              </a:spcBef>
              <a:spcAft>
                <a:spcPts val="0"/>
              </a:spcAft>
              <a:buSzPts val="1368"/>
              <a:buChar char="🞇"/>
              <a:defRPr/>
            </a:lvl2pPr>
            <a:lvl3pPr marL="1371600" lvl="2" indent="-315467" algn="l">
              <a:spcBef>
                <a:spcPts val="360"/>
              </a:spcBef>
              <a:spcAft>
                <a:spcPts val="0"/>
              </a:spcAft>
              <a:buSzPts val="1368"/>
              <a:buChar char="🞇"/>
              <a:defRPr/>
            </a:lvl3pPr>
            <a:lvl4pPr marL="1828800" lvl="3" indent="-315467" algn="l">
              <a:spcBef>
                <a:spcPts val="360"/>
              </a:spcBef>
              <a:spcAft>
                <a:spcPts val="0"/>
              </a:spcAft>
              <a:buSzPts val="1368"/>
              <a:buChar char="🞇"/>
              <a:defRPr/>
            </a:lvl4pPr>
            <a:lvl5pPr marL="2286000" lvl="4" indent="-315467" algn="l">
              <a:spcBef>
                <a:spcPts val="360"/>
              </a:spcBef>
              <a:spcAft>
                <a:spcPts val="0"/>
              </a:spcAft>
              <a:buSzPts val="1368"/>
              <a:buChar char="🞇"/>
              <a:defRPr/>
            </a:lvl5pPr>
            <a:lvl6pPr marL="2743200" lvl="5" indent="-315467" algn="l">
              <a:spcBef>
                <a:spcPts val="360"/>
              </a:spcBef>
              <a:spcAft>
                <a:spcPts val="0"/>
              </a:spcAft>
              <a:buSzPts val="1368"/>
              <a:buChar char="🞇"/>
              <a:defRPr/>
            </a:lvl6pPr>
            <a:lvl7pPr marL="3200400" lvl="6" indent="-315467" algn="l">
              <a:spcBef>
                <a:spcPts val="360"/>
              </a:spcBef>
              <a:spcAft>
                <a:spcPts val="0"/>
              </a:spcAft>
              <a:buSzPts val="1368"/>
              <a:buChar char="🞇"/>
              <a:defRPr/>
            </a:lvl7pPr>
            <a:lvl8pPr marL="3657600" lvl="7" indent="-315467" algn="l">
              <a:spcBef>
                <a:spcPts val="360"/>
              </a:spcBef>
              <a:spcAft>
                <a:spcPts val="0"/>
              </a:spcAft>
              <a:buSzPts val="1368"/>
              <a:buChar char="🞇"/>
              <a:defRPr/>
            </a:lvl8pPr>
            <a:lvl9pPr marL="4114800" lvl="8" indent="-315467" algn="l">
              <a:spcBef>
                <a:spcPts val="360"/>
              </a:spcBef>
              <a:spcAft>
                <a:spcPts val="0"/>
              </a:spcAft>
              <a:buSzPts val="1368"/>
              <a:buChar char="🞇"/>
              <a:defRPr/>
            </a:lvl9pPr>
          </a:lstStyle>
          <a:p>
            <a:endParaRPr/>
          </a:p>
        </p:txBody>
      </p:sp>
      <p:sp>
        <p:nvSpPr>
          <p:cNvPr id="113" name="Google Shape;113;p4"/>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115" name="Google Shape;115;p4"/>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Tree>
    <p:extLst>
      <p:ext uri="{BB962C8B-B14F-4D97-AF65-F5344CB8AC3E}">
        <p14:creationId xmlns:p14="http://schemas.microsoft.com/office/powerpoint/2010/main" val="2220051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43"/>
        <p:cNvGrpSpPr/>
        <p:nvPr/>
      </p:nvGrpSpPr>
      <p:grpSpPr>
        <a:xfrm>
          <a:off x="0" y="0"/>
          <a:ext cx="0" cy="0"/>
          <a:chOff x="0" y="0"/>
          <a:chExt cx="0" cy="0"/>
        </a:xfrm>
      </p:grpSpPr>
      <p:sp>
        <p:nvSpPr>
          <p:cNvPr id="244" name="Google Shape;244;p11"/>
          <p:cNvSpPr txBox="1">
            <a:spLocks noGrp="1"/>
          </p:cNvSpPr>
          <p:nvPr>
            <p:ph type="title"/>
          </p:nvPr>
        </p:nvSpPr>
        <p:spPr>
          <a:xfrm>
            <a:off x="1391320" y="1027664"/>
            <a:ext cx="9366325"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11"/>
          <p:cNvSpPr txBox="1">
            <a:spLocks noGrp="1"/>
          </p:cNvSpPr>
          <p:nvPr>
            <p:ph type="body" idx="1"/>
          </p:nvPr>
        </p:nvSpPr>
        <p:spPr>
          <a:xfrm rot="5400000">
            <a:off x="4155046" y="-440071"/>
            <a:ext cx="3508977" cy="9036423"/>
          </a:xfrm>
          <a:prstGeom prst="rect">
            <a:avLst/>
          </a:prstGeom>
          <a:noFill/>
          <a:ln>
            <a:noFill/>
          </a:ln>
        </p:spPr>
        <p:txBody>
          <a:bodyPr spcFirstLastPara="1" wrap="square" lIns="91425" tIns="45700" rIns="91425" bIns="45700" anchor="t" anchorCtr="0">
            <a:normAutofit/>
          </a:bodyPr>
          <a:lstStyle>
            <a:lvl1pPr marL="457200" lvl="0" indent="-315468" algn="l">
              <a:spcBef>
                <a:spcPts val="360"/>
              </a:spcBef>
              <a:spcAft>
                <a:spcPts val="0"/>
              </a:spcAft>
              <a:buSzPts val="1368"/>
              <a:buChar char="🞇"/>
              <a:defRPr/>
            </a:lvl1pPr>
            <a:lvl2pPr marL="914400" lvl="1" indent="-315468" algn="l">
              <a:spcBef>
                <a:spcPts val="360"/>
              </a:spcBef>
              <a:spcAft>
                <a:spcPts val="0"/>
              </a:spcAft>
              <a:buSzPts val="1368"/>
              <a:buChar char="🞇"/>
              <a:defRPr/>
            </a:lvl2pPr>
            <a:lvl3pPr marL="1371600" lvl="2" indent="-315467" algn="l">
              <a:spcBef>
                <a:spcPts val="360"/>
              </a:spcBef>
              <a:spcAft>
                <a:spcPts val="0"/>
              </a:spcAft>
              <a:buSzPts val="1368"/>
              <a:buChar char="🞇"/>
              <a:defRPr/>
            </a:lvl3pPr>
            <a:lvl4pPr marL="1828800" lvl="3" indent="-315467" algn="l">
              <a:spcBef>
                <a:spcPts val="360"/>
              </a:spcBef>
              <a:spcAft>
                <a:spcPts val="0"/>
              </a:spcAft>
              <a:buSzPts val="1368"/>
              <a:buChar char="🞇"/>
              <a:defRPr/>
            </a:lvl4pPr>
            <a:lvl5pPr marL="2286000" lvl="4" indent="-315467" algn="l">
              <a:spcBef>
                <a:spcPts val="360"/>
              </a:spcBef>
              <a:spcAft>
                <a:spcPts val="0"/>
              </a:spcAft>
              <a:buSzPts val="1368"/>
              <a:buChar char="🞇"/>
              <a:defRPr/>
            </a:lvl5pPr>
            <a:lvl6pPr marL="2743200" lvl="5" indent="-315467" algn="l">
              <a:spcBef>
                <a:spcPts val="360"/>
              </a:spcBef>
              <a:spcAft>
                <a:spcPts val="0"/>
              </a:spcAft>
              <a:buSzPts val="1368"/>
              <a:buChar char="🞇"/>
              <a:defRPr/>
            </a:lvl6pPr>
            <a:lvl7pPr marL="3200400" lvl="6" indent="-315467" algn="l">
              <a:spcBef>
                <a:spcPts val="360"/>
              </a:spcBef>
              <a:spcAft>
                <a:spcPts val="0"/>
              </a:spcAft>
              <a:buSzPts val="1368"/>
              <a:buChar char="🞇"/>
              <a:defRPr/>
            </a:lvl7pPr>
            <a:lvl8pPr marL="3657600" lvl="7" indent="-315467" algn="l">
              <a:spcBef>
                <a:spcPts val="360"/>
              </a:spcBef>
              <a:spcAft>
                <a:spcPts val="0"/>
              </a:spcAft>
              <a:buSzPts val="1368"/>
              <a:buChar char="🞇"/>
              <a:defRPr/>
            </a:lvl8pPr>
            <a:lvl9pPr marL="4114800" lvl="8" indent="-315467" algn="l">
              <a:spcBef>
                <a:spcPts val="360"/>
              </a:spcBef>
              <a:spcAft>
                <a:spcPts val="0"/>
              </a:spcAft>
              <a:buSzPts val="1368"/>
              <a:buChar char="🞇"/>
              <a:defRPr/>
            </a:lvl9pPr>
          </a:lstStyle>
          <a:p>
            <a:endParaRPr/>
          </a:p>
        </p:txBody>
      </p:sp>
      <p:sp>
        <p:nvSpPr>
          <p:cNvPr id="246" name="Google Shape;246;p11"/>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11"/>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248" name="Google Shape;248;p11"/>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Tree>
    <p:extLst>
      <p:ext uri="{BB962C8B-B14F-4D97-AF65-F5344CB8AC3E}">
        <p14:creationId xmlns:p14="http://schemas.microsoft.com/office/powerpoint/2010/main" val="177508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49"/>
        <p:cNvGrpSpPr/>
        <p:nvPr/>
      </p:nvGrpSpPr>
      <p:grpSpPr>
        <a:xfrm>
          <a:off x="0" y="0"/>
          <a:ext cx="0" cy="0"/>
          <a:chOff x="0" y="0"/>
          <a:chExt cx="0" cy="0"/>
        </a:xfrm>
      </p:grpSpPr>
      <p:sp>
        <p:nvSpPr>
          <p:cNvPr id="250" name="Google Shape;250;p12"/>
          <p:cNvSpPr txBox="1">
            <a:spLocks noGrp="1"/>
          </p:cNvSpPr>
          <p:nvPr>
            <p:ph type="title"/>
          </p:nvPr>
        </p:nvSpPr>
        <p:spPr>
          <a:xfrm rot="5400000">
            <a:off x="7438664" y="2430685"/>
            <a:ext cx="4780344" cy="197927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12"/>
          <p:cNvSpPr txBox="1">
            <a:spLocks noGrp="1"/>
          </p:cNvSpPr>
          <p:nvPr>
            <p:ph type="body" idx="1"/>
          </p:nvPr>
        </p:nvSpPr>
        <p:spPr>
          <a:xfrm rot="5400000">
            <a:off x="2630025" y="-195484"/>
            <a:ext cx="4780344" cy="7231605"/>
          </a:xfrm>
          <a:prstGeom prst="rect">
            <a:avLst/>
          </a:prstGeom>
          <a:noFill/>
          <a:ln>
            <a:noFill/>
          </a:ln>
        </p:spPr>
        <p:txBody>
          <a:bodyPr spcFirstLastPara="1" wrap="square" lIns="91425" tIns="45700" rIns="91425" bIns="45700" anchor="t" anchorCtr="0">
            <a:normAutofit/>
          </a:bodyPr>
          <a:lstStyle>
            <a:lvl1pPr marL="457200" lvl="0" indent="-315468" algn="l">
              <a:spcBef>
                <a:spcPts val="360"/>
              </a:spcBef>
              <a:spcAft>
                <a:spcPts val="0"/>
              </a:spcAft>
              <a:buSzPts val="1368"/>
              <a:buChar char="🞇"/>
              <a:defRPr/>
            </a:lvl1pPr>
            <a:lvl2pPr marL="914400" lvl="1" indent="-315468" algn="l">
              <a:spcBef>
                <a:spcPts val="360"/>
              </a:spcBef>
              <a:spcAft>
                <a:spcPts val="0"/>
              </a:spcAft>
              <a:buSzPts val="1368"/>
              <a:buChar char="🞇"/>
              <a:defRPr/>
            </a:lvl2pPr>
            <a:lvl3pPr marL="1371600" lvl="2" indent="-315467" algn="l">
              <a:spcBef>
                <a:spcPts val="360"/>
              </a:spcBef>
              <a:spcAft>
                <a:spcPts val="0"/>
              </a:spcAft>
              <a:buSzPts val="1368"/>
              <a:buChar char="🞇"/>
              <a:defRPr/>
            </a:lvl3pPr>
            <a:lvl4pPr marL="1828800" lvl="3" indent="-315467" algn="l">
              <a:spcBef>
                <a:spcPts val="360"/>
              </a:spcBef>
              <a:spcAft>
                <a:spcPts val="0"/>
              </a:spcAft>
              <a:buSzPts val="1368"/>
              <a:buChar char="🞇"/>
              <a:defRPr/>
            </a:lvl4pPr>
            <a:lvl5pPr marL="2286000" lvl="4" indent="-315467" algn="l">
              <a:spcBef>
                <a:spcPts val="360"/>
              </a:spcBef>
              <a:spcAft>
                <a:spcPts val="0"/>
              </a:spcAft>
              <a:buSzPts val="1368"/>
              <a:buChar char="🞇"/>
              <a:defRPr/>
            </a:lvl5pPr>
            <a:lvl6pPr marL="2743200" lvl="5" indent="-315467" algn="l">
              <a:spcBef>
                <a:spcPts val="360"/>
              </a:spcBef>
              <a:spcAft>
                <a:spcPts val="0"/>
              </a:spcAft>
              <a:buSzPts val="1368"/>
              <a:buChar char="🞇"/>
              <a:defRPr/>
            </a:lvl6pPr>
            <a:lvl7pPr marL="3200400" lvl="6" indent="-315467" algn="l">
              <a:spcBef>
                <a:spcPts val="360"/>
              </a:spcBef>
              <a:spcAft>
                <a:spcPts val="0"/>
              </a:spcAft>
              <a:buSzPts val="1368"/>
              <a:buChar char="🞇"/>
              <a:defRPr/>
            </a:lvl7pPr>
            <a:lvl8pPr marL="3657600" lvl="7" indent="-315467" algn="l">
              <a:spcBef>
                <a:spcPts val="360"/>
              </a:spcBef>
              <a:spcAft>
                <a:spcPts val="0"/>
              </a:spcAft>
              <a:buSzPts val="1368"/>
              <a:buChar char="🞇"/>
              <a:defRPr/>
            </a:lvl8pPr>
            <a:lvl9pPr marL="4114800" lvl="8" indent="-315467" algn="l">
              <a:spcBef>
                <a:spcPts val="360"/>
              </a:spcBef>
              <a:spcAft>
                <a:spcPts val="0"/>
              </a:spcAft>
              <a:buSzPts val="1368"/>
              <a:buChar char="🞇"/>
              <a:defRPr/>
            </a:lvl9pPr>
          </a:lstStyle>
          <a:p>
            <a:endParaRPr/>
          </a:p>
        </p:txBody>
      </p:sp>
      <p:sp>
        <p:nvSpPr>
          <p:cNvPr id="252" name="Google Shape;252;p12"/>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12"/>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254" name="Google Shape;254;p12"/>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Tree>
    <p:extLst>
      <p:ext uri="{BB962C8B-B14F-4D97-AF65-F5344CB8AC3E}">
        <p14:creationId xmlns:p14="http://schemas.microsoft.com/office/powerpoint/2010/main" val="4239258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644FF7A-9236-4660-B80C-BA018098C157}" type="datetimeFigureOut">
              <a:rPr lang="en-GB" smtClean="0"/>
              <a:pPr/>
              <a:t>25/09/2024</a:t>
            </a:fld>
            <a:endParaRPr lang="en-GB"/>
          </a:p>
        </p:txBody>
      </p:sp>
      <p:sp>
        <p:nvSpPr>
          <p:cNvPr id="5" name="Footer Placeholder 4"/>
          <p:cNvSpPr>
            <a:spLocks noGrp="1"/>
          </p:cNvSpPr>
          <p:nvPr>
            <p:ph type="ftr" sz="quarter" idx="11"/>
          </p:nvPr>
        </p:nvSpPr>
        <p:spPr/>
        <p:txBody>
          <a:bodyPr/>
          <a:lstStyle/>
          <a:p>
            <a:endParaRPr lang="en-GB">
              <a:solidFill>
                <a:srgbClr val="94C600"/>
              </a:solidFill>
            </a:endParaRPr>
          </a:p>
        </p:txBody>
      </p:sp>
      <p:sp>
        <p:nvSpPr>
          <p:cNvPr id="6" name="Slide Number Placeholder 5"/>
          <p:cNvSpPr>
            <a:spLocks noGrp="1"/>
          </p:cNvSpPr>
          <p:nvPr>
            <p:ph type="sldNum" sz="quarter" idx="12"/>
          </p:nvPr>
        </p:nvSpPr>
        <p:spPr/>
        <p:txBody>
          <a:bodyPr/>
          <a:lstStyle/>
          <a:p>
            <a:fld id="{34D3CFA5-B4E8-4273-99ED-3FD7E63C39E9}" type="slidenum">
              <a:rPr lang="en-GB" smtClean="0"/>
              <a:pPr/>
              <a:t>‹#›</a:t>
            </a:fld>
            <a:endParaRPr lang="en-GB"/>
          </a:p>
        </p:txBody>
      </p:sp>
    </p:spTree>
    <p:extLst>
      <p:ext uri="{BB962C8B-B14F-4D97-AF65-F5344CB8AC3E}">
        <p14:creationId xmlns:p14="http://schemas.microsoft.com/office/powerpoint/2010/main" val="3269506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678194" y="2900830"/>
            <a:ext cx="8849957" cy="136207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5"/>
          <p:cNvSpPr txBox="1">
            <a:spLocks noGrp="1"/>
          </p:cNvSpPr>
          <p:nvPr>
            <p:ph type="body" idx="1"/>
          </p:nvPr>
        </p:nvSpPr>
        <p:spPr>
          <a:xfrm>
            <a:off x="1678194" y="4267201"/>
            <a:ext cx="8849956" cy="1520413"/>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1520"/>
              <a:buNone/>
              <a:defRPr sz="2000">
                <a:solidFill>
                  <a:srgbClr val="888888"/>
                </a:solidFill>
              </a:defRPr>
            </a:lvl1pPr>
            <a:lvl2pPr marL="914400" lvl="1" indent="-228600" algn="l">
              <a:spcBef>
                <a:spcPts val="360"/>
              </a:spcBef>
              <a:spcAft>
                <a:spcPts val="0"/>
              </a:spcAft>
              <a:buSzPts val="1368"/>
              <a:buNone/>
              <a:defRPr sz="1800">
                <a:solidFill>
                  <a:srgbClr val="888888"/>
                </a:solidFill>
              </a:defRPr>
            </a:lvl2pPr>
            <a:lvl3pPr marL="1371600" lvl="2" indent="-228600" algn="l">
              <a:spcBef>
                <a:spcPts val="320"/>
              </a:spcBef>
              <a:spcAft>
                <a:spcPts val="0"/>
              </a:spcAft>
              <a:buSzPts val="1216"/>
              <a:buNone/>
              <a:defRPr sz="1600">
                <a:solidFill>
                  <a:srgbClr val="888888"/>
                </a:solidFill>
              </a:defRPr>
            </a:lvl3pPr>
            <a:lvl4pPr marL="1828800" lvl="3" indent="-228600" algn="l">
              <a:spcBef>
                <a:spcPts val="280"/>
              </a:spcBef>
              <a:spcAft>
                <a:spcPts val="0"/>
              </a:spcAft>
              <a:buSzPts val="1064"/>
              <a:buNone/>
              <a:defRPr sz="1400">
                <a:solidFill>
                  <a:srgbClr val="888888"/>
                </a:solidFill>
              </a:defRPr>
            </a:lvl4pPr>
            <a:lvl5pPr marL="2286000" lvl="4" indent="-228600" algn="l">
              <a:spcBef>
                <a:spcPts val="280"/>
              </a:spcBef>
              <a:spcAft>
                <a:spcPts val="0"/>
              </a:spcAft>
              <a:buSzPts val="1064"/>
              <a:buNone/>
              <a:defRPr sz="1400">
                <a:solidFill>
                  <a:srgbClr val="888888"/>
                </a:solidFill>
              </a:defRPr>
            </a:lvl5pPr>
            <a:lvl6pPr marL="2743200" lvl="5" indent="-228600" algn="l">
              <a:spcBef>
                <a:spcPts val="280"/>
              </a:spcBef>
              <a:spcAft>
                <a:spcPts val="0"/>
              </a:spcAft>
              <a:buSzPts val="1064"/>
              <a:buNone/>
              <a:defRPr sz="1400">
                <a:solidFill>
                  <a:srgbClr val="888888"/>
                </a:solidFill>
              </a:defRPr>
            </a:lvl6pPr>
            <a:lvl7pPr marL="3200400" lvl="6" indent="-228600" algn="l">
              <a:spcBef>
                <a:spcPts val="280"/>
              </a:spcBef>
              <a:spcAft>
                <a:spcPts val="0"/>
              </a:spcAft>
              <a:buSzPts val="1064"/>
              <a:buNone/>
              <a:defRPr sz="1400">
                <a:solidFill>
                  <a:srgbClr val="888888"/>
                </a:solidFill>
              </a:defRPr>
            </a:lvl7pPr>
            <a:lvl8pPr marL="3657600" lvl="7" indent="-228600" algn="l">
              <a:spcBef>
                <a:spcPts val="280"/>
              </a:spcBef>
              <a:spcAft>
                <a:spcPts val="0"/>
              </a:spcAft>
              <a:buSzPts val="1064"/>
              <a:buNone/>
              <a:defRPr sz="1400">
                <a:solidFill>
                  <a:srgbClr val="888888"/>
                </a:solidFill>
              </a:defRPr>
            </a:lvl8pPr>
            <a:lvl9pPr marL="4114800" lvl="8" indent="-228600" algn="l">
              <a:spcBef>
                <a:spcPts val="280"/>
              </a:spcBef>
              <a:spcAft>
                <a:spcPts val="0"/>
              </a:spcAft>
              <a:buSzPts val="1064"/>
              <a:buNone/>
              <a:defRPr sz="1400">
                <a:solidFill>
                  <a:srgbClr val="888888"/>
                </a:solidFill>
              </a:defRPr>
            </a:lvl9pPr>
          </a:lstStyle>
          <a:p>
            <a:endParaRPr/>
          </a:p>
        </p:txBody>
      </p:sp>
      <p:sp>
        <p:nvSpPr>
          <p:cNvPr id="119" name="Google Shape;119;p5"/>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121" name="Google Shape;121;p5"/>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Tree>
    <p:extLst>
      <p:ext uri="{BB962C8B-B14F-4D97-AF65-F5344CB8AC3E}">
        <p14:creationId xmlns:p14="http://schemas.microsoft.com/office/powerpoint/2010/main" val="50159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22"/>
        <p:cNvGrpSpPr/>
        <p:nvPr/>
      </p:nvGrpSpPr>
      <p:grpSpPr>
        <a:xfrm>
          <a:off x="0" y="0"/>
          <a:ext cx="0" cy="0"/>
          <a:chOff x="0" y="0"/>
          <a:chExt cx="0" cy="0"/>
        </a:xfrm>
      </p:grpSpPr>
      <p:sp>
        <p:nvSpPr>
          <p:cNvPr id="123" name="Google Shape;123;p6"/>
          <p:cNvSpPr txBox="1">
            <a:spLocks noGrp="1"/>
          </p:cNvSpPr>
          <p:nvPr>
            <p:ph type="title"/>
          </p:nvPr>
        </p:nvSpPr>
        <p:spPr>
          <a:xfrm>
            <a:off x="1391320" y="1027664"/>
            <a:ext cx="9366325"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6"/>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6"/>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126" name="Google Shape;126;p6"/>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
        <p:nvSpPr>
          <p:cNvPr id="127" name="Google Shape;127;p6"/>
          <p:cNvSpPr txBox="1">
            <a:spLocks noGrp="1"/>
          </p:cNvSpPr>
          <p:nvPr>
            <p:ph type="body" idx="1"/>
          </p:nvPr>
        </p:nvSpPr>
        <p:spPr>
          <a:xfrm>
            <a:off x="1389888" y="2313432"/>
            <a:ext cx="4559808" cy="3493008"/>
          </a:xfrm>
          <a:prstGeom prst="rect">
            <a:avLst/>
          </a:prstGeom>
          <a:noFill/>
          <a:ln>
            <a:noFill/>
          </a:ln>
        </p:spPr>
        <p:txBody>
          <a:bodyPr spcFirstLastPara="1" wrap="square" lIns="91425" tIns="45700" rIns="91425" bIns="45700" anchor="t" anchorCtr="0">
            <a:normAutofit/>
          </a:bodyPr>
          <a:lstStyle>
            <a:lvl1pPr marL="457200" lvl="0" indent="-315468" algn="l">
              <a:spcBef>
                <a:spcPts val="360"/>
              </a:spcBef>
              <a:spcAft>
                <a:spcPts val="0"/>
              </a:spcAft>
              <a:buSzPts val="1368"/>
              <a:buChar char="🞇"/>
              <a:defRPr/>
            </a:lvl1pPr>
            <a:lvl2pPr marL="914400" lvl="1" indent="-315468" algn="l">
              <a:spcBef>
                <a:spcPts val="360"/>
              </a:spcBef>
              <a:spcAft>
                <a:spcPts val="0"/>
              </a:spcAft>
              <a:buSzPts val="1368"/>
              <a:buChar char="🞇"/>
              <a:defRPr/>
            </a:lvl2pPr>
            <a:lvl3pPr marL="1371600" lvl="2" indent="-315467" algn="l">
              <a:spcBef>
                <a:spcPts val="360"/>
              </a:spcBef>
              <a:spcAft>
                <a:spcPts val="0"/>
              </a:spcAft>
              <a:buSzPts val="1368"/>
              <a:buChar char="🞇"/>
              <a:defRPr/>
            </a:lvl3pPr>
            <a:lvl4pPr marL="1828800" lvl="3" indent="-315467" algn="l">
              <a:spcBef>
                <a:spcPts val="360"/>
              </a:spcBef>
              <a:spcAft>
                <a:spcPts val="0"/>
              </a:spcAft>
              <a:buSzPts val="1368"/>
              <a:buChar char="🞇"/>
              <a:defRPr/>
            </a:lvl4pPr>
            <a:lvl5pPr marL="2286000" lvl="4" indent="-315467" algn="l">
              <a:spcBef>
                <a:spcPts val="360"/>
              </a:spcBef>
              <a:spcAft>
                <a:spcPts val="0"/>
              </a:spcAft>
              <a:buSzPts val="1368"/>
              <a:buChar char="🞇"/>
              <a:defRPr/>
            </a:lvl5pPr>
            <a:lvl6pPr marL="2743200" lvl="5" indent="-315467" algn="l">
              <a:spcBef>
                <a:spcPts val="360"/>
              </a:spcBef>
              <a:spcAft>
                <a:spcPts val="0"/>
              </a:spcAft>
              <a:buSzPts val="1368"/>
              <a:buChar char="🞇"/>
              <a:defRPr/>
            </a:lvl6pPr>
            <a:lvl7pPr marL="3200400" lvl="6" indent="-315467" algn="l">
              <a:spcBef>
                <a:spcPts val="360"/>
              </a:spcBef>
              <a:spcAft>
                <a:spcPts val="0"/>
              </a:spcAft>
              <a:buSzPts val="1368"/>
              <a:buChar char="🞇"/>
              <a:defRPr/>
            </a:lvl7pPr>
            <a:lvl8pPr marL="3657600" lvl="7" indent="-315467" algn="l">
              <a:spcBef>
                <a:spcPts val="360"/>
              </a:spcBef>
              <a:spcAft>
                <a:spcPts val="0"/>
              </a:spcAft>
              <a:buSzPts val="1368"/>
              <a:buChar char="🞇"/>
              <a:defRPr/>
            </a:lvl8pPr>
            <a:lvl9pPr marL="4114800" lvl="8" indent="-315467" algn="l">
              <a:spcBef>
                <a:spcPts val="360"/>
              </a:spcBef>
              <a:spcAft>
                <a:spcPts val="0"/>
              </a:spcAft>
              <a:buSzPts val="1368"/>
              <a:buChar char="🞇"/>
              <a:defRPr/>
            </a:lvl9pPr>
          </a:lstStyle>
          <a:p>
            <a:endParaRPr/>
          </a:p>
        </p:txBody>
      </p:sp>
      <p:sp>
        <p:nvSpPr>
          <p:cNvPr id="128" name="Google Shape;128;p6"/>
          <p:cNvSpPr txBox="1">
            <a:spLocks noGrp="1"/>
          </p:cNvSpPr>
          <p:nvPr>
            <p:ph type="body" idx="2"/>
          </p:nvPr>
        </p:nvSpPr>
        <p:spPr>
          <a:xfrm>
            <a:off x="6193536" y="2313431"/>
            <a:ext cx="4559808" cy="3493008"/>
          </a:xfrm>
          <a:prstGeom prst="rect">
            <a:avLst/>
          </a:prstGeom>
          <a:noFill/>
          <a:ln>
            <a:noFill/>
          </a:ln>
        </p:spPr>
        <p:txBody>
          <a:bodyPr spcFirstLastPara="1" wrap="square" lIns="91425" tIns="45700" rIns="91425" bIns="45700" anchor="t" anchorCtr="0">
            <a:normAutofit/>
          </a:bodyPr>
          <a:lstStyle>
            <a:lvl1pPr marL="457200" lvl="0" indent="-315468" algn="l">
              <a:spcBef>
                <a:spcPts val="360"/>
              </a:spcBef>
              <a:spcAft>
                <a:spcPts val="0"/>
              </a:spcAft>
              <a:buSzPts val="1368"/>
              <a:buChar char="🞇"/>
              <a:defRPr/>
            </a:lvl1pPr>
            <a:lvl2pPr marL="914400" lvl="1" indent="-315468" algn="l">
              <a:spcBef>
                <a:spcPts val="360"/>
              </a:spcBef>
              <a:spcAft>
                <a:spcPts val="0"/>
              </a:spcAft>
              <a:buSzPts val="1368"/>
              <a:buChar char="🞇"/>
              <a:defRPr/>
            </a:lvl2pPr>
            <a:lvl3pPr marL="1371600" lvl="2" indent="-315467" algn="l">
              <a:spcBef>
                <a:spcPts val="360"/>
              </a:spcBef>
              <a:spcAft>
                <a:spcPts val="0"/>
              </a:spcAft>
              <a:buSzPts val="1368"/>
              <a:buChar char="🞇"/>
              <a:defRPr/>
            </a:lvl3pPr>
            <a:lvl4pPr marL="1828800" lvl="3" indent="-315467" algn="l">
              <a:spcBef>
                <a:spcPts val="360"/>
              </a:spcBef>
              <a:spcAft>
                <a:spcPts val="0"/>
              </a:spcAft>
              <a:buSzPts val="1368"/>
              <a:buChar char="🞇"/>
              <a:defRPr/>
            </a:lvl4pPr>
            <a:lvl5pPr marL="2286000" lvl="4" indent="-315467" algn="l">
              <a:spcBef>
                <a:spcPts val="360"/>
              </a:spcBef>
              <a:spcAft>
                <a:spcPts val="0"/>
              </a:spcAft>
              <a:buSzPts val="1368"/>
              <a:buChar char="🞇"/>
              <a:defRPr/>
            </a:lvl5pPr>
            <a:lvl6pPr marL="2743200" lvl="5" indent="-315467" algn="l">
              <a:spcBef>
                <a:spcPts val="360"/>
              </a:spcBef>
              <a:spcAft>
                <a:spcPts val="0"/>
              </a:spcAft>
              <a:buSzPts val="1368"/>
              <a:buChar char="🞇"/>
              <a:defRPr/>
            </a:lvl6pPr>
            <a:lvl7pPr marL="3200400" lvl="6" indent="-315467" algn="l">
              <a:spcBef>
                <a:spcPts val="360"/>
              </a:spcBef>
              <a:spcAft>
                <a:spcPts val="0"/>
              </a:spcAft>
              <a:buSzPts val="1368"/>
              <a:buChar char="🞇"/>
              <a:defRPr/>
            </a:lvl7pPr>
            <a:lvl8pPr marL="3657600" lvl="7" indent="-315467" algn="l">
              <a:spcBef>
                <a:spcPts val="360"/>
              </a:spcBef>
              <a:spcAft>
                <a:spcPts val="0"/>
              </a:spcAft>
              <a:buSzPts val="1368"/>
              <a:buChar char="🞇"/>
              <a:defRPr/>
            </a:lvl8pPr>
            <a:lvl9pPr marL="4114800" lvl="8" indent="-315467" algn="l">
              <a:spcBef>
                <a:spcPts val="360"/>
              </a:spcBef>
              <a:spcAft>
                <a:spcPts val="0"/>
              </a:spcAft>
              <a:buSzPts val="1368"/>
              <a:buChar char="🞇"/>
              <a:defRPr/>
            </a:lvl9pPr>
          </a:lstStyle>
          <a:p>
            <a:endParaRPr/>
          </a:p>
        </p:txBody>
      </p:sp>
    </p:spTree>
    <p:extLst>
      <p:ext uri="{BB962C8B-B14F-4D97-AF65-F5344CB8AC3E}">
        <p14:creationId xmlns:p14="http://schemas.microsoft.com/office/powerpoint/2010/main" val="3343552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9"/>
        <p:cNvGrpSpPr/>
        <p:nvPr/>
      </p:nvGrpSpPr>
      <p:grpSpPr>
        <a:xfrm>
          <a:off x="0" y="0"/>
          <a:ext cx="0" cy="0"/>
          <a:chOff x="0" y="0"/>
          <a:chExt cx="0" cy="0"/>
        </a:xfrm>
      </p:grpSpPr>
      <p:sp>
        <p:nvSpPr>
          <p:cNvPr id="130" name="Google Shape;130;p7"/>
          <p:cNvSpPr txBox="1">
            <a:spLocks noGrp="1"/>
          </p:cNvSpPr>
          <p:nvPr>
            <p:ph type="title"/>
          </p:nvPr>
        </p:nvSpPr>
        <p:spPr>
          <a:xfrm>
            <a:off x="1391320" y="1027664"/>
            <a:ext cx="9366325"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7"/>
          <p:cNvSpPr txBox="1">
            <a:spLocks noGrp="1"/>
          </p:cNvSpPr>
          <p:nvPr>
            <p:ph type="body" idx="1"/>
          </p:nvPr>
        </p:nvSpPr>
        <p:spPr>
          <a:xfrm>
            <a:off x="1882815" y="2316009"/>
            <a:ext cx="407619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1824"/>
              <a:buNone/>
              <a:defRPr sz="2400" b="1">
                <a:solidFill>
                  <a:schemeClr val="accent1"/>
                </a:solidFill>
              </a:defRPr>
            </a:lvl1pPr>
            <a:lvl2pPr marL="914400" lvl="1" indent="-228600" algn="l">
              <a:spcBef>
                <a:spcPts val="400"/>
              </a:spcBef>
              <a:spcAft>
                <a:spcPts val="0"/>
              </a:spcAft>
              <a:buSzPts val="1520"/>
              <a:buNone/>
              <a:defRPr sz="2000" b="1"/>
            </a:lvl2pPr>
            <a:lvl3pPr marL="1371600" lvl="2" indent="-228600" algn="l">
              <a:spcBef>
                <a:spcPts val="360"/>
              </a:spcBef>
              <a:spcAft>
                <a:spcPts val="0"/>
              </a:spcAft>
              <a:buSzPts val="1368"/>
              <a:buNone/>
              <a:defRPr sz="1800" b="1"/>
            </a:lvl3pPr>
            <a:lvl4pPr marL="1828800" lvl="3" indent="-228600" algn="l">
              <a:spcBef>
                <a:spcPts val="320"/>
              </a:spcBef>
              <a:spcAft>
                <a:spcPts val="0"/>
              </a:spcAft>
              <a:buSzPts val="1216"/>
              <a:buNone/>
              <a:defRPr sz="1600" b="1"/>
            </a:lvl4pPr>
            <a:lvl5pPr marL="2286000" lvl="4" indent="-228600" algn="l">
              <a:spcBef>
                <a:spcPts val="320"/>
              </a:spcBef>
              <a:spcAft>
                <a:spcPts val="0"/>
              </a:spcAft>
              <a:buSzPts val="1216"/>
              <a:buNone/>
              <a:defRPr sz="1600" b="1"/>
            </a:lvl5pPr>
            <a:lvl6pPr marL="2743200" lvl="5" indent="-228600" algn="l">
              <a:spcBef>
                <a:spcPts val="320"/>
              </a:spcBef>
              <a:spcAft>
                <a:spcPts val="0"/>
              </a:spcAft>
              <a:buSzPts val="1216"/>
              <a:buNone/>
              <a:defRPr sz="1600" b="1"/>
            </a:lvl6pPr>
            <a:lvl7pPr marL="3200400" lvl="6" indent="-228600" algn="l">
              <a:spcBef>
                <a:spcPts val="320"/>
              </a:spcBef>
              <a:spcAft>
                <a:spcPts val="0"/>
              </a:spcAft>
              <a:buSzPts val="1216"/>
              <a:buNone/>
              <a:defRPr sz="1600" b="1"/>
            </a:lvl7pPr>
            <a:lvl8pPr marL="3657600" lvl="7" indent="-228600" algn="l">
              <a:spcBef>
                <a:spcPts val="320"/>
              </a:spcBef>
              <a:spcAft>
                <a:spcPts val="0"/>
              </a:spcAft>
              <a:buSzPts val="1216"/>
              <a:buNone/>
              <a:defRPr sz="1600" b="1"/>
            </a:lvl8pPr>
            <a:lvl9pPr marL="4114800" lvl="8" indent="-228600" algn="l">
              <a:spcBef>
                <a:spcPts val="320"/>
              </a:spcBef>
              <a:spcAft>
                <a:spcPts val="0"/>
              </a:spcAft>
              <a:buSzPts val="1216"/>
              <a:buNone/>
              <a:defRPr sz="1600" b="1"/>
            </a:lvl9pPr>
          </a:lstStyle>
          <a:p>
            <a:endParaRPr/>
          </a:p>
        </p:txBody>
      </p:sp>
      <p:sp>
        <p:nvSpPr>
          <p:cNvPr id="132" name="Google Shape;132;p7"/>
          <p:cNvSpPr txBox="1">
            <a:spLocks noGrp="1"/>
          </p:cNvSpPr>
          <p:nvPr>
            <p:ph type="body" idx="2"/>
          </p:nvPr>
        </p:nvSpPr>
        <p:spPr>
          <a:xfrm>
            <a:off x="1388961" y="2974695"/>
            <a:ext cx="4559808" cy="2835797"/>
          </a:xfrm>
          <a:prstGeom prst="rect">
            <a:avLst/>
          </a:prstGeom>
          <a:noFill/>
          <a:ln>
            <a:noFill/>
          </a:ln>
        </p:spPr>
        <p:txBody>
          <a:bodyPr spcFirstLastPara="1" wrap="square" lIns="91425" tIns="45700" rIns="91425" bIns="45700" anchor="t" anchorCtr="0">
            <a:normAutofit/>
          </a:bodyPr>
          <a:lstStyle>
            <a:lvl1pPr marL="457200" lvl="0" indent="-344424" algn="l">
              <a:spcBef>
                <a:spcPts val="480"/>
              </a:spcBef>
              <a:spcAft>
                <a:spcPts val="0"/>
              </a:spcAft>
              <a:buSzPts val="1824"/>
              <a:buChar char="🞇"/>
              <a:defRPr sz="2400"/>
            </a:lvl1pPr>
            <a:lvl2pPr marL="914400" lvl="1" indent="-325119" algn="l">
              <a:spcBef>
                <a:spcPts val="400"/>
              </a:spcBef>
              <a:spcAft>
                <a:spcPts val="0"/>
              </a:spcAft>
              <a:buSzPts val="1520"/>
              <a:buChar char="🞇"/>
              <a:defRPr sz="2000"/>
            </a:lvl2pPr>
            <a:lvl3pPr marL="1371600" lvl="2" indent="-315467" algn="l">
              <a:spcBef>
                <a:spcPts val="360"/>
              </a:spcBef>
              <a:spcAft>
                <a:spcPts val="0"/>
              </a:spcAft>
              <a:buSzPts val="1368"/>
              <a:buChar char="🞇"/>
              <a:defRPr sz="1800"/>
            </a:lvl3pPr>
            <a:lvl4pPr marL="1828800" lvl="3" indent="-305816" algn="l">
              <a:spcBef>
                <a:spcPts val="320"/>
              </a:spcBef>
              <a:spcAft>
                <a:spcPts val="0"/>
              </a:spcAft>
              <a:buSzPts val="1216"/>
              <a:buChar char="🞇"/>
              <a:defRPr sz="1600"/>
            </a:lvl4pPr>
            <a:lvl5pPr marL="2286000" lvl="4" indent="-305816" algn="l">
              <a:spcBef>
                <a:spcPts val="320"/>
              </a:spcBef>
              <a:spcAft>
                <a:spcPts val="0"/>
              </a:spcAft>
              <a:buSzPts val="1216"/>
              <a:buChar char="🞇"/>
              <a:defRPr sz="1600"/>
            </a:lvl5pPr>
            <a:lvl6pPr marL="2743200" lvl="5" indent="-305816" algn="l">
              <a:spcBef>
                <a:spcPts val="320"/>
              </a:spcBef>
              <a:spcAft>
                <a:spcPts val="0"/>
              </a:spcAft>
              <a:buSzPts val="1216"/>
              <a:buChar char="🞇"/>
              <a:defRPr sz="1600"/>
            </a:lvl6pPr>
            <a:lvl7pPr marL="3200400" lvl="6" indent="-305816" algn="l">
              <a:spcBef>
                <a:spcPts val="320"/>
              </a:spcBef>
              <a:spcAft>
                <a:spcPts val="0"/>
              </a:spcAft>
              <a:buSzPts val="1216"/>
              <a:buChar char="🞇"/>
              <a:defRPr sz="1600"/>
            </a:lvl7pPr>
            <a:lvl8pPr marL="3657600" lvl="7" indent="-305815" algn="l">
              <a:spcBef>
                <a:spcPts val="320"/>
              </a:spcBef>
              <a:spcAft>
                <a:spcPts val="0"/>
              </a:spcAft>
              <a:buSzPts val="1216"/>
              <a:buChar char="🞇"/>
              <a:defRPr sz="1600"/>
            </a:lvl8pPr>
            <a:lvl9pPr marL="4114800" lvl="8" indent="-305815" algn="l">
              <a:spcBef>
                <a:spcPts val="320"/>
              </a:spcBef>
              <a:spcAft>
                <a:spcPts val="0"/>
              </a:spcAft>
              <a:buSzPts val="1216"/>
              <a:buChar char="🞇"/>
              <a:defRPr sz="1600"/>
            </a:lvl9pPr>
          </a:lstStyle>
          <a:p>
            <a:endParaRPr/>
          </a:p>
        </p:txBody>
      </p:sp>
      <p:sp>
        <p:nvSpPr>
          <p:cNvPr id="133" name="Google Shape;133;p7"/>
          <p:cNvSpPr txBox="1">
            <a:spLocks noGrp="1"/>
          </p:cNvSpPr>
          <p:nvPr>
            <p:ph type="body" idx="3"/>
          </p:nvPr>
        </p:nvSpPr>
        <p:spPr>
          <a:xfrm>
            <a:off x="6682450" y="2316010"/>
            <a:ext cx="4074289"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1824"/>
              <a:buNone/>
              <a:defRPr sz="2400" b="1">
                <a:solidFill>
                  <a:schemeClr val="accent1"/>
                </a:solidFill>
              </a:defRPr>
            </a:lvl1pPr>
            <a:lvl2pPr marL="914400" lvl="1" indent="-228600" algn="l">
              <a:spcBef>
                <a:spcPts val="400"/>
              </a:spcBef>
              <a:spcAft>
                <a:spcPts val="0"/>
              </a:spcAft>
              <a:buSzPts val="1520"/>
              <a:buNone/>
              <a:defRPr sz="2000" b="1"/>
            </a:lvl2pPr>
            <a:lvl3pPr marL="1371600" lvl="2" indent="-228600" algn="l">
              <a:spcBef>
                <a:spcPts val="360"/>
              </a:spcBef>
              <a:spcAft>
                <a:spcPts val="0"/>
              </a:spcAft>
              <a:buSzPts val="1368"/>
              <a:buNone/>
              <a:defRPr sz="1800" b="1"/>
            </a:lvl3pPr>
            <a:lvl4pPr marL="1828800" lvl="3" indent="-228600" algn="l">
              <a:spcBef>
                <a:spcPts val="320"/>
              </a:spcBef>
              <a:spcAft>
                <a:spcPts val="0"/>
              </a:spcAft>
              <a:buSzPts val="1216"/>
              <a:buNone/>
              <a:defRPr sz="1600" b="1"/>
            </a:lvl4pPr>
            <a:lvl5pPr marL="2286000" lvl="4" indent="-228600" algn="l">
              <a:spcBef>
                <a:spcPts val="320"/>
              </a:spcBef>
              <a:spcAft>
                <a:spcPts val="0"/>
              </a:spcAft>
              <a:buSzPts val="1216"/>
              <a:buNone/>
              <a:defRPr sz="1600" b="1"/>
            </a:lvl5pPr>
            <a:lvl6pPr marL="2743200" lvl="5" indent="-228600" algn="l">
              <a:spcBef>
                <a:spcPts val="320"/>
              </a:spcBef>
              <a:spcAft>
                <a:spcPts val="0"/>
              </a:spcAft>
              <a:buSzPts val="1216"/>
              <a:buNone/>
              <a:defRPr sz="1600" b="1"/>
            </a:lvl6pPr>
            <a:lvl7pPr marL="3200400" lvl="6" indent="-228600" algn="l">
              <a:spcBef>
                <a:spcPts val="320"/>
              </a:spcBef>
              <a:spcAft>
                <a:spcPts val="0"/>
              </a:spcAft>
              <a:buSzPts val="1216"/>
              <a:buNone/>
              <a:defRPr sz="1600" b="1"/>
            </a:lvl7pPr>
            <a:lvl8pPr marL="3657600" lvl="7" indent="-228600" algn="l">
              <a:spcBef>
                <a:spcPts val="320"/>
              </a:spcBef>
              <a:spcAft>
                <a:spcPts val="0"/>
              </a:spcAft>
              <a:buSzPts val="1216"/>
              <a:buNone/>
              <a:defRPr sz="1600" b="1"/>
            </a:lvl8pPr>
            <a:lvl9pPr marL="4114800" lvl="8" indent="-228600" algn="l">
              <a:spcBef>
                <a:spcPts val="320"/>
              </a:spcBef>
              <a:spcAft>
                <a:spcPts val="0"/>
              </a:spcAft>
              <a:buSzPts val="1216"/>
              <a:buNone/>
              <a:defRPr sz="1600" b="1"/>
            </a:lvl9pPr>
          </a:lstStyle>
          <a:p>
            <a:endParaRPr/>
          </a:p>
        </p:txBody>
      </p:sp>
      <p:sp>
        <p:nvSpPr>
          <p:cNvPr id="134" name="Google Shape;134;p7"/>
          <p:cNvSpPr txBox="1">
            <a:spLocks noGrp="1"/>
          </p:cNvSpPr>
          <p:nvPr>
            <p:ph type="body" idx="4"/>
          </p:nvPr>
        </p:nvSpPr>
        <p:spPr>
          <a:xfrm>
            <a:off x="6193536" y="2974695"/>
            <a:ext cx="4559808" cy="2835797"/>
          </a:xfrm>
          <a:prstGeom prst="rect">
            <a:avLst/>
          </a:prstGeom>
          <a:noFill/>
          <a:ln>
            <a:noFill/>
          </a:ln>
        </p:spPr>
        <p:txBody>
          <a:bodyPr spcFirstLastPara="1" wrap="square" lIns="91425" tIns="45700" rIns="91425" bIns="45700" anchor="t" anchorCtr="0">
            <a:normAutofit/>
          </a:bodyPr>
          <a:lstStyle>
            <a:lvl1pPr marL="457200" lvl="0" indent="-344424" algn="l">
              <a:spcBef>
                <a:spcPts val="480"/>
              </a:spcBef>
              <a:spcAft>
                <a:spcPts val="0"/>
              </a:spcAft>
              <a:buSzPts val="1824"/>
              <a:buChar char="🞇"/>
              <a:defRPr sz="2400"/>
            </a:lvl1pPr>
            <a:lvl2pPr marL="914400" lvl="1" indent="-325119" algn="l">
              <a:spcBef>
                <a:spcPts val="400"/>
              </a:spcBef>
              <a:spcAft>
                <a:spcPts val="0"/>
              </a:spcAft>
              <a:buSzPts val="1520"/>
              <a:buChar char="🞇"/>
              <a:defRPr sz="2000"/>
            </a:lvl2pPr>
            <a:lvl3pPr marL="1371600" lvl="2" indent="-315467" algn="l">
              <a:spcBef>
                <a:spcPts val="360"/>
              </a:spcBef>
              <a:spcAft>
                <a:spcPts val="0"/>
              </a:spcAft>
              <a:buSzPts val="1368"/>
              <a:buChar char="🞇"/>
              <a:defRPr sz="1800"/>
            </a:lvl3pPr>
            <a:lvl4pPr marL="1828800" lvl="3" indent="-305816" algn="l">
              <a:spcBef>
                <a:spcPts val="320"/>
              </a:spcBef>
              <a:spcAft>
                <a:spcPts val="0"/>
              </a:spcAft>
              <a:buSzPts val="1216"/>
              <a:buChar char="🞇"/>
              <a:defRPr sz="1600"/>
            </a:lvl4pPr>
            <a:lvl5pPr marL="2286000" lvl="4" indent="-305816" algn="l">
              <a:spcBef>
                <a:spcPts val="320"/>
              </a:spcBef>
              <a:spcAft>
                <a:spcPts val="0"/>
              </a:spcAft>
              <a:buSzPts val="1216"/>
              <a:buChar char="🞇"/>
              <a:defRPr sz="1600"/>
            </a:lvl5pPr>
            <a:lvl6pPr marL="2743200" lvl="5" indent="-305816" algn="l">
              <a:spcBef>
                <a:spcPts val="320"/>
              </a:spcBef>
              <a:spcAft>
                <a:spcPts val="0"/>
              </a:spcAft>
              <a:buSzPts val="1216"/>
              <a:buChar char="🞇"/>
              <a:defRPr sz="1600"/>
            </a:lvl6pPr>
            <a:lvl7pPr marL="3200400" lvl="6" indent="-305816" algn="l">
              <a:spcBef>
                <a:spcPts val="320"/>
              </a:spcBef>
              <a:spcAft>
                <a:spcPts val="0"/>
              </a:spcAft>
              <a:buSzPts val="1216"/>
              <a:buChar char="🞇"/>
              <a:defRPr sz="1600"/>
            </a:lvl7pPr>
            <a:lvl8pPr marL="3657600" lvl="7" indent="-305815" algn="l">
              <a:spcBef>
                <a:spcPts val="320"/>
              </a:spcBef>
              <a:spcAft>
                <a:spcPts val="0"/>
              </a:spcAft>
              <a:buSzPts val="1216"/>
              <a:buChar char="🞇"/>
              <a:defRPr sz="1600"/>
            </a:lvl8pPr>
            <a:lvl9pPr marL="4114800" lvl="8" indent="-305815" algn="l">
              <a:spcBef>
                <a:spcPts val="320"/>
              </a:spcBef>
              <a:spcAft>
                <a:spcPts val="0"/>
              </a:spcAft>
              <a:buSzPts val="1216"/>
              <a:buChar char="🞇"/>
              <a:defRPr sz="1600"/>
            </a:lvl9pPr>
          </a:lstStyle>
          <a:p>
            <a:endParaRPr/>
          </a:p>
        </p:txBody>
      </p:sp>
      <p:sp>
        <p:nvSpPr>
          <p:cNvPr id="135" name="Google Shape;135;p7"/>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7"/>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137" name="Google Shape;137;p7"/>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Tree>
    <p:extLst>
      <p:ext uri="{BB962C8B-B14F-4D97-AF65-F5344CB8AC3E}">
        <p14:creationId xmlns:p14="http://schemas.microsoft.com/office/powerpoint/2010/main" val="879331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8"/>
        <p:cNvGrpSpPr/>
        <p:nvPr/>
      </p:nvGrpSpPr>
      <p:grpSpPr>
        <a:xfrm>
          <a:off x="0" y="0"/>
          <a:ext cx="0" cy="0"/>
          <a:chOff x="0" y="0"/>
          <a:chExt cx="0" cy="0"/>
        </a:xfrm>
      </p:grpSpPr>
      <p:sp>
        <p:nvSpPr>
          <p:cNvPr id="139" name="Google Shape;139;p8"/>
          <p:cNvSpPr txBox="1">
            <a:spLocks noGrp="1"/>
          </p:cNvSpPr>
          <p:nvPr>
            <p:ph type="title"/>
          </p:nvPr>
        </p:nvSpPr>
        <p:spPr>
          <a:xfrm>
            <a:off x="1391320" y="1027664"/>
            <a:ext cx="9366325"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8"/>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8"/>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142" name="Google Shape;142;p8"/>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Tree>
    <p:extLst>
      <p:ext uri="{BB962C8B-B14F-4D97-AF65-F5344CB8AC3E}">
        <p14:creationId xmlns:p14="http://schemas.microsoft.com/office/powerpoint/2010/main" val="3267148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43"/>
        <p:cNvGrpSpPr/>
        <p:nvPr/>
      </p:nvGrpSpPr>
      <p:grpSpPr>
        <a:xfrm>
          <a:off x="0" y="0"/>
          <a:ext cx="0" cy="0"/>
          <a:chOff x="0" y="0"/>
          <a:chExt cx="0" cy="0"/>
        </a:xfrm>
      </p:grpSpPr>
      <p:grpSp>
        <p:nvGrpSpPr>
          <p:cNvPr id="144" name="Google Shape;144;p9"/>
          <p:cNvGrpSpPr/>
          <p:nvPr/>
        </p:nvGrpSpPr>
        <p:grpSpPr>
          <a:xfrm>
            <a:off x="-859945" y="1"/>
            <a:ext cx="13944871" cy="7117071"/>
            <a:chOff x="-644959" y="0"/>
            <a:chExt cx="10458653" cy="7117071"/>
          </a:xfrm>
        </p:grpSpPr>
        <p:grpSp>
          <p:nvGrpSpPr>
            <p:cNvPr id="145" name="Google Shape;145;p9"/>
            <p:cNvGrpSpPr/>
            <p:nvPr/>
          </p:nvGrpSpPr>
          <p:grpSpPr>
            <a:xfrm>
              <a:off x="0" y="0"/>
              <a:ext cx="9144000" cy="6858000"/>
              <a:chOff x="0" y="0"/>
              <a:chExt cx="9144000" cy="6858000"/>
            </a:xfrm>
          </p:grpSpPr>
          <p:grpSp>
            <p:nvGrpSpPr>
              <p:cNvPr id="146" name="Google Shape;146;p9"/>
              <p:cNvGrpSpPr/>
              <p:nvPr/>
            </p:nvGrpSpPr>
            <p:grpSpPr>
              <a:xfrm>
                <a:off x="0" y="0"/>
                <a:ext cx="2514600" cy="6858000"/>
                <a:chOff x="0" y="0"/>
                <a:chExt cx="2514600" cy="6858000"/>
              </a:xfrm>
            </p:grpSpPr>
            <p:sp>
              <p:nvSpPr>
                <p:cNvPr id="147" name="Google Shape;147;p9"/>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48" name="Google Shape;148;p9"/>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49" name="Google Shape;149;p9"/>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grpSp>
            <p:nvGrpSpPr>
              <p:cNvPr id="150" name="Google Shape;150;p9"/>
              <p:cNvGrpSpPr/>
              <p:nvPr/>
            </p:nvGrpSpPr>
            <p:grpSpPr>
              <a:xfrm>
                <a:off x="422910" y="0"/>
                <a:ext cx="2514600" cy="6858000"/>
                <a:chOff x="0" y="0"/>
                <a:chExt cx="2514600" cy="6858000"/>
              </a:xfrm>
            </p:grpSpPr>
            <p:sp>
              <p:nvSpPr>
                <p:cNvPr id="151" name="Google Shape;151;p9"/>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52" name="Google Shape;152;p9"/>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53" name="Google Shape;153;p9"/>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grpSp>
            <p:nvGrpSpPr>
              <p:cNvPr id="154" name="Google Shape;154;p9"/>
              <p:cNvGrpSpPr/>
              <p:nvPr/>
            </p:nvGrpSpPr>
            <p:grpSpPr>
              <a:xfrm rot="10800000">
                <a:off x="6629400" y="0"/>
                <a:ext cx="2514600" cy="6858000"/>
                <a:chOff x="0" y="0"/>
                <a:chExt cx="2514600" cy="6858000"/>
              </a:xfrm>
            </p:grpSpPr>
            <p:sp>
              <p:nvSpPr>
                <p:cNvPr id="155" name="Google Shape;155;p9"/>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56" name="Google Shape;156;p9"/>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57" name="Google Shape;157;p9"/>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158" name="Google Shape;158;p9"/>
              <p:cNvSpPr/>
              <p:nvPr/>
            </p:nvSpPr>
            <p:spPr>
              <a:xfrm>
                <a:off x="3810000" y="0"/>
                <a:ext cx="28194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59" name="Google Shape;159;p9"/>
              <p:cNvSpPr/>
              <p:nvPr/>
            </p:nvSpPr>
            <p:spPr>
              <a:xfrm>
                <a:off x="289560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60" name="Google Shape;160;p9"/>
              <p:cNvSpPr/>
              <p:nvPr/>
            </p:nvSpPr>
            <p:spPr>
              <a:xfrm>
                <a:off x="31242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161" name="Google Shape;161;p9"/>
            <p:cNvSpPr/>
            <p:nvPr/>
          </p:nvSpPr>
          <p:spPr>
            <a:xfrm>
              <a:off x="-11875" y="5035138"/>
              <a:ext cx="9144000" cy="1175655"/>
            </a:xfrm>
            <a:custGeom>
              <a:avLst/>
              <a:gdLst/>
              <a:ahLst/>
              <a:cxnLst/>
              <a:rect l="l" t="t" r="r" b="b"/>
              <a:pathLst>
                <a:path w="9144000" h="1175655" extrusionOk="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162" name="Google Shape;162;p9"/>
            <p:cNvSpPr/>
            <p:nvPr/>
          </p:nvSpPr>
          <p:spPr>
            <a:xfrm>
              <a:off x="-11875" y="3467595"/>
              <a:ext cx="9144000" cy="890650"/>
            </a:xfrm>
            <a:custGeom>
              <a:avLst/>
              <a:gdLst/>
              <a:ahLst/>
              <a:cxnLst/>
              <a:rect l="l" t="t" r="r" b="b"/>
              <a:pathLst>
                <a:path w="9144000" h="890650" extrusionOk="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163" name="Google Shape;163;p9"/>
            <p:cNvSpPr/>
            <p:nvPr/>
          </p:nvSpPr>
          <p:spPr>
            <a:xfrm>
              <a:off x="-23751" y="5640779"/>
              <a:ext cx="3004457" cy="1211283"/>
            </a:xfrm>
            <a:custGeom>
              <a:avLst/>
              <a:gdLst/>
              <a:ahLst/>
              <a:cxnLst/>
              <a:rect l="l" t="t" r="r" b="b"/>
              <a:pathLst>
                <a:path w="3004457" h="1211283" extrusionOk="0">
                  <a:moveTo>
                    <a:pt x="0" y="0"/>
                  </a:moveTo>
                  <a:cubicBezTo>
                    <a:pt x="1103415" y="501732"/>
                    <a:pt x="2206831" y="1003465"/>
                    <a:pt x="3004457" y="1211283"/>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164" name="Google Shape;164;p9"/>
            <p:cNvSpPr/>
            <p:nvPr/>
          </p:nvSpPr>
          <p:spPr>
            <a:xfrm>
              <a:off x="-11875" y="5284519"/>
              <a:ext cx="9144000" cy="1478478"/>
            </a:xfrm>
            <a:custGeom>
              <a:avLst/>
              <a:gdLst/>
              <a:ahLst/>
              <a:cxnLst/>
              <a:rect l="l" t="t" r="r" b="b"/>
              <a:pathLst>
                <a:path w="9144000" h="1478478" extrusionOk="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165" name="Google Shape;165;p9"/>
            <p:cNvSpPr/>
            <p:nvPr/>
          </p:nvSpPr>
          <p:spPr>
            <a:xfrm>
              <a:off x="2137558" y="5132120"/>
              <a:ext cx="6982691" cy="1719942"/>
            </a:xfrm>
            <a:custGeom>
              <a:avLst/>
              <a:gdLst/>
              <a:ahLst/>
              <a:cxnLst/>
              <a:rect l="l" t="t" r="r" b="b"/>
              <a:pathLst>
                <a:path w="6982691" h="1719942" extrusionOk="0">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166" name="Google Shape;166;p9"/>
            <p:cNvSpPr/>
            <p:nvPr/>
          </p:nvSpPr>
          <p:spPr>
            <a:xfrm rot="1800000">
              <a:off x="2996165" y="2859252"/>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67" name="Google Shape;167;p9"/>
            <p:cNvSpPr/>
            <p:nvPr/>
          </p:nvSpPr>
          <p:spPr>
            <a:xfrm rot="1800000">
              <a:off x="3720065" y="4126078"/>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68" name="Google Shape;168;p9"/>
            <p:cNvSpPr/>
            <p:nvPr/>
          </p:nvSpPr>
          <p:spPr>
            <a:xfrm rot="1800000">
              <a:off x="3729591" y="1592427"/>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69" name="Google Shape;169;p9"/>
            <p:cNvSpPr/>
            <p:nvPr/>
          </p:nvSpPr>
          <p:spPr>
            <a:xfrm rot="1800000">
              <a:off x="2977115" y="325603"/>
              <a:ext cx="1601400" cy="1388236"/>
            </a:xfrm>
            <a:prstGeom prst="hexagon">
              <a:avLst>
                <a:gd name="adj" fmla="val 28544"/>
                <a:gd name="vf" fmla="val 115470"/>
              </a:avLst>
            </a:prstGeom>
            <a:solidFill>
              <a:schemeClr val="lt1">
                <a:alpha val="3921"/>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0" name="Google Shape;170;p9"/>
            <p:cNvSpPr/>
            <p:nvPr/>
          </p:nvSpPr>
          <p:spPr>
            <a:xfrm rot="1800000">
              <a:off x="4463014" y="5383378"/>
              <a:ext cx="1601400" cy="1388236"/>
            </a:xfrm>
            <a:prstGeom prst="hexagon">
              <a:avLst>
                <a:gd name="adj" fmla="val 28544"/>
                <a:gd name="vf" fmla="val 115470"/>
              </a:avLst>
            </a:prstGeom>
            <a:solidFill>
              <a:schemeClr val="lt1">
                <a:alpha val="5882"/>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1" name="Google Shape;171;p9"/>
            <p:cNvSpPr/>
            <p:nvPr/>
          </p:nvSpPr>
          <p:spPr>
            <a:xfrm rot="1800000">
              <a:off x="-382404" y="4201528"/>
              <a:ext cx="1261499" cy="1388236"/>
            </a:xfrm>
            <a:custGeom>
              <a:avLst/>
              <a:gdLst/>
              <a:ahLst/>
              <a:cxnLst/>
              <a:rect l="l" t="t" r="r" b="b"/>
              <a:pathLst>
                <a:path w="1261499" h="1388236" extrusionOk="0">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2" name="Google Shape;172;p9"/>
            <p:cNvSpPr/>
            <p:nvPr/>
          </p:nvSpPr>
          <p:spPr>
            <a:xfrm rot="1800000">
              <a:off x="24365" y="540242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3" name="Google Shape;173;p9"/>
            <p:cNvSpPr/>
            <p:nvPr/>
          </p:nvSpPr>
          <p:spPr>
            <a:xfrm rot="1800000">
              <a:off x="52941" y="284972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4" name="Google Shape;174;p9"/>
            <p:cNvSpPr/>
            <p:nvPr/>
          </p:nvSpPr>
          <p:spPr>
            <a:xfrm rot="1800000">
              <a:off x="776840" y="4126077"/>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5" name="Google Shape;175;p9"/>
            <p:cNvSpPr/>
            <p:nvPr/>
          </p:nvSpPr>
          <p:spPr>
            <a:xfrm rot="1800000">
              <a:off x="1510265" y="54119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6" name="Google Shape;176;p9"/>
            <p:cNvSpPr/>
            <p:nvPr/>
          </p:nvSpPr>
          <p:spPr>
            <a:xfrm rot="1800000">
              <a:off x="1529316" y="2859252"/>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7" name="Google Shape;177;p9"/>
            <p:cNvSpPr/>
            <p:nvPr/>
          </p:nvSpPr>
          <p:spPr>
            <a:xfrm rot="1800000">
              <a:off x="795890" y="15638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8" name="Google Shape;178;p9"/>
            <p:cNvSpPr/>
            <p:nvPr/>
          </p:nvSpPr>
          <p:spPr>
            <a:xfrm rot="1800000">
              <a:off x="6806166" y="4145128"/>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79" name="Google Shape;179;p9"/>
            <p:cNvSpPr/>
            <p:nvPr/>
          </p:nvSpPr>
          <p:spPr>
            <a:xfrm rot="1800000">
              <a:off x="7549116" y="542147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80" name="Google Shape;180;p9"/>
            <p:cNvSpPr/>
            <p:nvPr/>
          </p:nvSpPr>
          <p:spPr>
            <a:xfrm rot="1800000">
              <a:off x="7549117" y="286877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81" name="Google Shape;181;p9"/>
            <p:cNvSpPr/>
            <p:nvPr/>
          </p:nvSpPr>
          <p:spPr>
            <a:xfrm rot="1800000">
              <a:off x="8306521" y="4055629"/>
              <a:ext cx="1243407" cy="1388236"/>
            </a:xfrm>
            <a:custGeom>
              <a:avLst/>
              <a:gdLst/>
              <a:ahLst/>
              <a:cxnLst/>
              <a:rect l="l" t="t" r="r" b="b"/>
              <a:pathLst>
                <a:path w="1243407" h="1388236" extrusionOk="0">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3921"/>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82" name="Google Shape;182;p9"/>
            <p:cNvSpPr/>
            <p:nvPr/>
          </p:nvSpPr>
          <p:spPr>
            <a:xfrm rot="1800000">
              <a:off x="8306771" y="1511524"/>
              <a:ext cx="1241871" cy="1388822"/>
            </a:xfrm>
            <a:custGeom>
              <a:avLst/>
              <a:gdLst/>
              <a:ahLst/>
              <a:cxnLst/>
              <a:rect l="l" t="t" r="r" b="b"/>
              <a:pathLst>
                <a:path w="1241871" h="1388822" extrusionOk="0">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183" name="Google Shape;183;p9"/>
          <p:cNvSpPr/>
          <p:nvPr/>
        </p:nvSpPr>
        <p:spPr>
          <a:xfrm>
            <a:off x="6081656" y="-21511"/>
            <a:ext cx="4905488" cy="6271840"/>
          </a:xfrm>
          <a:prstGeom prst="rect">
            <a:avLst/>
          </a:prstGeom>
          <a:solidFill>
            <a:srgbClr val="F5F5F5"/>
          </a:solidFill>
          <a:ln w="15875" cap="flat" cmpd="sng">
            <a:solidFill>
              <a:srgbClr val="74A50F"/>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84" name="Google Shape;184;p9"/>
          <p:cNvSpPr/>
          <p:nvPr/>
        </p:nvSpPr>
        <p:spPr>
          <a:xfrm>
            <a:off x="6198795" y="-21510"/>
            <a:ext cx="4673600" cy="623938"/>
          </a:xfrm>
          <a:prstGeom prst="rect">
            <a:avLst/>
          </a:prstGeom>
          <a:solidFill>
            <a:schemeClr val="accent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85" name="Google Shape;185;p9"/>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9"/>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
        <p:nvSpPr>
          <p:cNvPr id="187" name="Google Shape;187;p9"/>
          <p:cNvSpPr/>
          <p:nvPr/>
        </p:nvSpPr>
        <p:spPr>
          <a:xfrm>
            <a:off x="1207429" y="601884"/>
            <a:ext cx="4749676" cy="564844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88" name="Google Shape;188;p9"/>
          <p:cNvSpPr txBox="1">
            <a:spLocks noGrp="1"/>
          </p:cNvSpPr>
          <p:nvPr>
            <p:ph type="body" idx="1"/>
          </p:nvPr>
        </p:nvSpPr>
        <p:spPr>
          <a:xfrm>
            <a:off x="1527859" y="856527"/>
            <a:ext cx="4120587" cy="5150734"/>
          </a:xfrm>
          <a:prstGeom prst="rect">
            <a:avLst/>
          </a:prstGeom>
          <a:noFill/>
          <a:ln>
            <a:noFill/>
          </a:ln>
        </p:spPr>
        <p:txBody>
          <a:bodyPr spcFirstLastPara="1" wrap="square" lIns="91425" tIns="45700" rIns="91425" bIns="45700" anchor="t" anchorCtr="0">
            <a:normAutofit/>
          </a:bodyPr>
          <a:lstStyle>
            <a:lvl1pPr marL="457200" lvl="0" indent="-344424" algn="l">
              <a:spcBef>
                <a:spcPts val="480"/>
              </a:spcBef>
              <a:spcAft>
                <a:spcPts val="0"/>
              </a:spcAft>
              <a:buSzPts val="1824"/>
              <a:buChar char="🞇"/>
              <a:defRPr sz="2400"/>
            </a:lvl1pPr>
            <a:lvl2pPr marL="914400" lvl="1" indent="-334772" algn="l">
              <a:spcBef>
                <a:spcPts val="440"/>
              </a:spcBef>
              <a:spcAft>
                <a:spcPts val="0"/>
              </a:spcAft>
              <a:buSzPts val="1672"/>
              <a:buChar char="🞇"/>
              <a:defRPr sz="2200"/>
            </a:lvl2pPr>
            <a:lvl3pPr marL="1371600" lvl="2" indent="-325119" algn="l">
              <a:spcBef>
                <a:spcPts val="400"/>
              </a:spcBef>
              <a:spcAft>
                <a:spcPts val="0"/>
              </a:spcAft>
              <a:buSzPts val="1520"/>
              <a:buChar char="🞇"/>
              <a:defRPr sz="2000"/>
            </a:lvl3pPr>
            <a:lvl4pPr marL="1828800" lvl="3" indent="-315467" algn="l">
              <a:spcBef>
                <a:spcPts val="360"/>
              </a:spcBef>
              <a:spcAft>
                <a:spcPts val="0"/>
              </a:spcAft>
              <a:buSzPts val="1368"/>
              <a:buChar char="🞇"/>
              <a:defRPr sz="1800"/>
            </a:lvl4pPr>
            <a:lvl5pPr marL="2286000" lvl="4" indent="-305816" algn="l">
              <a:spcBef>
                <a:spcPts val="320"/>
              </a:spcBef>
              <a:spcAft>
                <a:spcPts val="0"/>
              </a:spcAft>
              <a:buSzPts val="1216"/>
              <a:buChar char="🞇"/>
              <a:defRPr sz="1600"/>
            </a:lvl5pPr>
            <a:lvl6pPr marL="2743200" lvl="5" indent="-325120" algn="l">
              <a:spcBef>
                <a:spcPts val="400"/>
              </a:spcBef>
              <a:spcAft>
                <a:spcPts val="0"/>
              </a:spcAft>
              <a:buSzPts val="1520"/>
              <a:buChar char="🞇"/>
              <a:defRPr sz="2000"/>
            </a:lvl6pPr>
            <a:lvl7pPr marL="3200400" lvl="6" indent="-325120" algn="l">
              <a:spcBef>
                <a:spcPts val="400"/>
              </a:spcBef>
              <a:spcAft>
                <a:spcPts val="0"/>
              </a:spcAft>
              <a:buSzPts val="1520"/>
              <a:buChar char="🞇"/>
              <a:defRPr sz="2000"/>
            </a:lvl7pPr>
            <a:lvl8pPr marL="3657600" lvl="7" indent="-325120" algn="l">
              <a:spcBef>
                <a:spcPts val="400"/>
              </a:spcBef>
              <a:spcAft>
                <a:spcPts val="0"/>
              </a:spcAft>
              <a:buSzPts val="1520"/>
              <a:buChar char="🞇"/>
              <a:defRPr sz="2000"/>
            </a:lvl8pPr>
            <a:lvl9pPr marL="4114800" lvl="8" indent="-325120" algn="l">
              <a:spcBef>
                <a:spcPts val="400"/>
              </a:spcBef>
              <a:spcAft>
                <a:spcPts val="0"/>
              </a:spcAft>
              <a:buSzPts val="1520"/>
              <a:buChar char="🞇"/>
              <a:defRPr sz="2000"/>
            </a:lvl9pPr>
          </a:lstStyle>
          <a:p>
            <a:endParaRPr/>
          </a:p>
        </p:txBody>
      </p:sp>
      <p:sp>
        <p:nvSpPr>
          <p:cNvPr id="189" name="Google Shape;189;p9"/>
          <p:cNvSpPr/>
          <p:nvPr/>
        </p:nvSpPr>
        <p:spPr>
          <a:xfrm>
            <a:off x="6201185" y="6088284"/>
            <a:ext cx="4673600" cy="81740"/>
          </a:xfrm>
          <a:prstGeom prst="rect">
            <a:avLst/>
          </a:prstGeom>
          <a:solidFill>
            <a:schemeClr val="accen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90" name="Google Shape;190;p9"/>
          <p:cNvSpPr txBox="1">
            <a:spLocks noGrp="1"/>
          </p:cNvSpPr>
          <p:nvPr>
            <p:ph type="ftr" idx="11"/>
          </p:nvPr>
        </p:nvSpPr>
        <p:spPr>
          <a:xfrm>
            <a:off x="6188597" y="5724836"/>
            <a:ext cx="4658219"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191" name="Google Shape;191;p9"/>
          <p:cNvSpPr txBox="1">
            <a:spLocks noGrp="1"/>
          </p:cNvSpPr>
          <p:nvPr>
            <p:ph type="title"/>
          </p:nvPr>
        </p:nvSpPr>
        <p:spPr>
          <a:xfrm>
            <a:off x="6319777" y="2657435"/>
            <a:ext cx="4406096" cy="146315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9"/>
          <p:cNvSpPr txBox="1">
            <a:spLocks noGrp="1"/>
          </p:cNvSpPr>
          <p:nvPr>
            <p:ph type="body" idx="2"/>
          </p:nvPr>
        </p:nvSpPr>
        <p:spPr>
          <a:xfrm>
            <a:off x="6315456" y="4136994"/>
            <a:ext cx="4398379" cy="1517904"/>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216"/>
              <a:buNone/>
              <a:defRPr sz="1600">
                <a:solidFill>
                  <a:srgbClr val="424242"/>
                </a:solidFill>
              </a:defRPr>
            </a:lvl1pPr>
            <a:lvl2pPr marL="914400" lvl="1" indent="-228600" algn="l">
              <a:spcBef>
                <a:spcPts val="240"/>
              </a:spcBef>
              <a:spcAft>
                <a:spcPts val="0"/>
              </a:spcAft>
              <a:buSzPts val="912"/>
              <a:buNone/>
              <a:defRPr sz="1200"/>
            </a:lvl2pPr>
            <a:lvl3pPr marL="1371600" lvl="2" indent="-228600" algn="l">
              <a:spcBef>
                <a:spcPts val="200"/>
              </a:spcBef>
              <a:spcAft>
                <a:spcPts val="0"/>
              </a:spcAft>
              <a:buSzPts val="760"/>
              <a:buNone/>
              <a:defRPr sz="1000"/>
            </a:lvl3pPr>
            <a:lvl4pPr marL="1828800" lvl="3" indent="-228600" algn="l">
              <a:spcBef>
                <a:spcPts val="180"/>
              </a:spcBef>
              <a:spcAft>
                <a:spcPts val="0"/>
              </a:spcAft>
              <a:buSzPts val="684"/>
              <a:buNone/>
              <a:defRPr sz="900"/>
            </a:lvl4pPr>
            <a:lvl5pPr marL="2286000" lvl="4" indent="-228600" algn="l">
              <a:spcBef>
                <a:spcPts val="180"/>
              </a:spcBef>
              <a:spcAft>
                <a:spcPts val="0"/>
              </a:spcAft>
              <a:buSzPts val="684"/>
              <a:buNone/>
              <a:defRPr sz="900"/>
            </a:lvl5pPr>
            <a:lvl6pPr marL="2743200" lvl="5" indent="-228600" algn="l">
              <a:spcBef>
                <a:spcPts val="180"/>
              </a:spcBef>
              <a:spcAft>
                <a:spcPts val="0"/>
              </a:spcAft>
              <a:buSzPts val="684"/>
              <a:buNone/>
              <a:defRPr sz="900"/>
            </a:lvl6pPr>
            <a:lvl7pPr marL="3200400" lvl="6" indent="-228600" algn="l">
              <a:spcBef>
                <a:spcPts val="180"/>
              </a:spcBef>
              <a:spcAft>
                <a:spcPts val="0"/>
              </a:spcAft>
              <a:buSzPts val="684"/>
              <a:buNone/>
              <a:defRPr sz="900"/>
            </a:lvl7pPr>
            <a:lvl8pPr marL="3657600" lvl="7" indent="-228600" algn="l">
              <a:spcBef>
                <a:spcPts val="180"/>
              </a:spcBef>
              <a:spcAft>
                <a:spcPts val="0"/>
              </a:spcAft>
              <a:buSzPts val="684"/>
              <a:buNone/>
              <a:defRPr sz="900"/>
            </a:lvl8pPr>
            <a:lvl9pPr marL="4114800" lvl="8" indent="-228600" algn="l">
              <a:spcBef>
                <a:spcPts val="180"/>
              </a:spcBef>
              <a:spcAft>
                <a:spcPts val="0"/>
              </a:spcAft>
              <a:buSzPts val="684"/>
              <a:buNone/>
              <a:defRPr sz="900"/>
            </a:lvl9pPr>
          </a:lstStyle>
          <a:p>
            <a:endParaRPr/>
          </a:p>
        </p:txBody>
      </p:sp>
    </p:spTree>
    <p:extLst>
      <p:ext uri="{BB962C8B-B14F-4D97-AF65-F5344CB8AC3E}">
        <p14:creationId xmlns:p14="http://schemas.microsoft.com/office/powerpoint/2010/main" val="286604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93"/>
        <p:cNvGrpSpPr/>
        <p:nvPr/>
      </p:nvGrpSpPr>
      <p:grpSpPr>
        <a:xfrm>
          <a:off x="0" y="0"/>
          <a:ext cx="0" cy="0"/>
          <a:chOff x="0" y="0"/>
          <a:chExt cx="0" cy="0"/>
        </a:xfrm>
      </p:grpSpPr>
      <p:grpSp>
        <p:nvGrpSpPr>
          <p:cNvPr id="194" name="Google Shape;194;p10"/>
          <p:cNvGrpSpPr/>
          <p:nvPr/>
        </p:nvGrpSpPr>
        <p:grpSpPr>
          <a:xfrm>
            <a:off x="-859945" y="1"/>
            <a:ext cx="13944871" cy="7117071"/>
            <a:chOff x="-644959" y="0"/>
            <a:chExt cx="10458653" cy="7117071"/>
          </a:xfrm>
        </p:grpSpPr>
        <p:grpSp>
          <p:nvGrpSpPr>
            <p:cNvPr id="195" name="Google Shape;195;p10"/>
            <p:cNvGrpSpPr/>
            <p:nvPr/>
          </p:nvGrpSpPr>
          <p:grpSpPr>
            <a:xfrm>
              <a:off x="0" y="0"/>
              <a:ext cx="9144000" cy="6858000"/>
              <a:chOff x="0" y="0"/>
              <a:chExt cx="9144000" cy="6858000"/>
            </a:xfrm>
          </p:grpSpPr>
          <p:grpSp>
            <p:nvGrpSpPr>
              <p:cNvPr id="196" name="Google Shape;196;p10"/>
              <p:cNvGrpSpPr/>
              <p:nvPr/>
            </p:nvGrpSpPr>
            <p:grpSpPr>
              <a:xfrm>
                <a:off x="0" y="0"/>
                <a:ext cx="2514600" cy="6858000"/>
                <a:chOff x="0" y="0"/>
                <a:chExt cx="2514600" cy="6858000"/>
              </a:xfrm>
            </p:grpSpPr>
            <p:sp>
              <p:nvSpPr>
                <p:cNvPr id="197" name="Google Shape;197;p10"/>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98" name="Google Shape;198;p10"/>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99" name="Google Shape;199;p10"/>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grpSp>
            <p:nvGrpSpPr>
              <p:cNvPr id="200" name="Google Shape;200;p10"/>
              <p:cNvGrpSpPr/>
              <p:nvPr/>
            </p:nvGrpSpPr>
            <p:grpSpPr>
              <a:xfrm>
                <a:off x="422910" y="0"/>
                <a:ext cx="2514600" cy="6858000"/>
                <a:chOff x="0" y="0"/>
                <a:chExt cx="2514600" cy="6858000"/>
              </a:xfrm>
            </p:grpSpPr>
            <p:sp>
              <p:nvSpPr>
                <p:cNvPr id="201" name="Google Shape;201;p10"/>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02" name="Google Shape;202;p10"/>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03" name="Google Shape;203;p10"/>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grpSp>
            <p:nvGrpSpPr>
              <p:cNvPr id="204" name="Google Shape;204;p10"/>
              <p:cNvGrpSpPr/>
              <p:nvPr/>
            </p:nvGrpSpPr>
            <p:grpSpPr>
              <a:xfrm rot="10800000">
                <a:off x="6629400" y="0"/>
                <a:ext cx="2514600" cy="6858000"/>
                <a:chOff x="0" y="0"/>
                <a:chExt cx="2514600" cy="6858000"/>
              </a:xfrm>
            </p:grpSpPr>
            <p:sp>
              <p:nvSpPr>
                <p:cNvPr id="205" name="Google Shape;205;p10"/>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06" name="Google Shape;206;p10"/>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07" name="Google Shape;207;p10"/>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208" name="Google Shape;208;p10"/>
              <p:cNvSpPr/>
              <p:nvPr/>
            </p:nvSpPr>
            <p:spPr>
              <a:xfrm>
                <a:off x="3810000" y="0"/>
                <a:ext cx="28194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09" name="Google Shape;209;p10"/>
              <p:cNvSpPr/>
              <p:nvPr/>
            </p:nvSpPr>
            <p:spPr>
              <a:xfrm>
                <a:off x="289560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10" name="Google Shape;210;p10"/>
              <p:cNvSpPr/>
              <p:nvPr/>
            </p:nvSpPr>
            <p:spPr>
              <a:xfrm>
                <a:off x="31242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211" name="Google Shape;211;p10"/>
            <p:cNvSpPr/>
            <p:nvPr/>
          </p:nvSpPr>
          <p:spPr>
            <a:xfrm>
              <a:off x="-11875" y="5035138"/>
              <a:ext cx="9144000" cy="1175655"/>
            </a:xfrm>
            <a:custGeom>
              <a:avLst/>
              <a:gdLst/>
              <a:ahLst/>
              <a:cxnLst/>
              <a:rect l="l" t="t" r="r" b="b"/>
              <a:pathLst>
                <a:path w="9144000" h="1175655" extrusionOk="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212" name="Google Shape;212;p10"/>
            <p:cNvSpPr/>
            <p:nvPr/>
          </p:nvSpPr>
          <p:spPr>
            <a:xfrm>
              <a:off x="-11875" y="3467595"/>
              <a:ext cx="9144000" cy="890650"/>
            </a:xfrm>
            <a:custGeom>
              <a:avLst/>
              <a:gdLst/>
              <a:ahLst/>
              <a:cxnLst/>
              <a:rect l="l" t="t" r="r" b="b"/>
              <a:pathLst>
                <a:path w="9144000" h="890650" extrusionOk="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213" name="Google Shape;213;p10"/>
            <p:cNvSpPr/>
            <p:nvPr/>
          </p:nvSpPr>
          <p:spPr>
            <a:xfrm>
              <a:off x="-23751" y="5640779"/>
              <a:ext cx="3004457" cy="1211283"/>
            </a:xfrm>
            <a:custGeom>
              <a:avLst/>
              <a:gdLst/>
              <a:ahLst/>
              <a:cxnLst/>
              <a:rect l="l" t="t" r="r" b="b"/>
              <a:pathLst>
                <a:path w="3004457" h="1211283" extrusionOk="0">
                  <a:moveTo>
                    <a:pt x="0" y="0"/>
                  </a:moveTo>
                  <a:cubicBezTo>
                    <a:pt x="1103415" y="501732"/>
                    <a:pt x="2206831" y="1003465"/>
                    <a:pt x="3004457" y="1211283"/>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214" name="Google Shape;214;p10"/>
            <p:cNvSpPr/>
            <p:nvPr/>
          </p:nvSpPr>
          <p:spPr>
            <a:xfrm>
              <a:off x="-11875" y="5284519"/>
              <a:ext cx="9144000" cy="1478478"/>
            </a:xfrm>
            <a:custGeom>
              <a:avLst/>
              <a:gdLst/>
              <a:ahLst/>
              <a:cxnLst/>
              <a:rect l="l" t="t" r="r" b="b"/>
              <a:pathLst>
                <a:path w="9144000" h="1478478" extrusionOk="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215" name="Google Shape;215;p10"/>
            <p:cNvSpPr/>
            <p:nvPr/>
          </p:nvSpPr>
          <p:spPr>
            <a:xfrm>
              <a:off x="2137558" y="5132120"/>
              <a:ext cx="6982691" cy="1719942"/>
            </a:xfrm>
            <a:custGeom>
              <a:avLst/>
              <a:gdLst/>
              <a:ahLst/>
              <a:cxnLst/>
              <a:rect l="l" t="t" r="r" b="b"/>
              <a:pathLst>
                <a:path w="6982691" h="1719942" extrusionOk="0">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216" name="Google Shape;216;p10"/>
            <p:cNvSpPr/>
            <p:nvPr/>
          </p:nvSpPr>
          <p:spPr>
            <a:xfrm rot="1800000">
              <a:off x="2996165" y="2859252"/>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17" name="Google Shape;217;p10"/>
            <p:cNvSpPr/>
            <p:nvPr/>
          </p:nvSpPr>
          <p:spPr>
            <a:xfrm rot="1800000">
              <a:off x="3720065" y="4126078"/>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18" name="Google Shape;218;p10"/>
            <p:cNvSpPr/>
            <p:nvPr/>
          </p:nvSpPr>
          <p:spPr>
            <a:xfrm rot="1800000">
              <a:off x="3729591" y="1592427"/>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19" name="Google Shape;219;p10"/>
            <p:cNvSpPr/>
            <p:nvPr/>
          </p:nvSpPr>
          <p:spPr>
            <a:xfrm rot="1800000">
              <a:off x="2977115" y="325603"/>
              <a:ext cx="1601400" cy="1388236"/>
            </a:xfrm>
            <a:prstGeom prst="hexagon">
              <a:avLst>
                <a:gd name="adj" fmla="val 28544"/>
                <a:gd name="vf" fmla="val 115470"/>
              </a:avLst>
            </a:prstGeom>
            <a:solidFill>
              <a:schemeClr val="lt1">
                <a:alpha val="3921"/>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0" name="Google Shape;220;p10"/>
            <p:cNvSpPr/>
            <p:nvPr/>
          </p:nvSpPr>
          <p:spPr>
            <a:xfrm rot="1800000">
              <a:off x="4463014" y="5383378"/>
              <a:ext cx="1601400" cy="1388236"/>
            </a:xfrm>
            <a:prstGeom prst="hexagon">
              <a:avLst>
                <a:gd name="adj" fmla="val 28544"/>
                <a:gd name="vf" fmla="val 115470"/>
              </a:avLst>
            </a:prstGeom>
            <a:solidFill>
              <a:schemeClr val="lt1">
                <a:alpha val="5882"/>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1" name="Google Shape;221;p10"/>
            <p:cNvSpPr/>
            <p:nvPr/>
          </p:nvSpPr>
          <p:spPr>
            <a:xfrm rot="1800000">
              <a:off x="-382404" y="4201528"/>
              <a:ext cx="1261499" cy="1388236"/>
            </a:xfrm>
            <a:custGeom>
              <a:avLst/>
              <a:gdLst/>
              <a:ahLst/>
              <a:cxnLst/>
              <a:rect l="l" t="t" r="r" b="b"/>
              <a:pathLst>
                <a:path w="1261499" h="1388236" extrusionOk="0">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2" name="Google Shape;222;p10"/>
            <p:cNvSpPr/>
            <p:nvPr/>
          </p:nvSpPr>
          <p:spPr>
            <a:xfrm rot="1800000">
              <a:off x="24365" y="540242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3" name="Google Shape;223;p10"/>
            <p:cNvSpPr/>
            <p:nvPr/>
          </p:nvSpPr>
          <p:spPr>
            <a:xfrm rot="1800000">
              <a:off x="52941" y="284972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4" name="Google Shape;224;p10"/>
            <p:cNvSpPr/>
            <p:nvPr/>
          </p:nvSpPr>
          <p:spPr>
            <a:xfrm rot="1800000">
              <a:off x="776840" y="4126077"/>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5" name="Google Shape;225;p10"/>
            <p:cNvSpPr/>
            <p:nvPr/>
          </p:nvSpPr>
          <p:spPr>
            <a:xfrm rot="1800000">
              <a:off x="1510265" y="54119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6" name="Google Shape;226;p10"/>
            <p:cNvSpPr/>
            <p:nvPr/>
          </p:nvSpPr>
          <p:spPr>
            <a:xfrm rot="1800000">
              <a:off x="1529316" y="2859252"/>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7" name="Google Shape;227;p10"/>
            <p:cNvSpPr/>
            <p:nvPr/>
          </p:nvSpPr>
          <p:spPr>
            <a:xfrm rot="1800000">
              <a:off x="795890" y="15638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8" name="Google Shape;228;p10"/>
            <p:cNvSpPr/>
            <p:nvPr/>
          </p:nvSpPr>
          <p:spPr>
            <a:xfrm rot="1800000">
              <a:off x="6806166" y="4145128"/>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9" name="Google Shape;229;p10"/>
            <p:cNvSpPr/>
            <p:nvPr/>
          </p:nvSpPr>
          <p:spPr>
            <a:xfrm rot="1800000">
              <a:off x="7549116" y="542147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30" name="Google Shape;230;p10"/>
            <p:cNvSpPr/>
            <p:nvPr/>
          </p:nvSpPr>
          <p:spPr>
            <a:xfrm rot="1800000">
              <a:off x="7549117" y="286877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31" name="Google Shape;231;p10"/>
            <p:cNvSpPr/>
            <p:nvPr/>
          </p:nvSpPr>
          <p:spPr>
            <a:xfrm rot="1800000">
              <a:off x="8306521" y="4055629"/>
              <a:ext cx="1243407" cy="1388236"/>
            </a:xfrm>
            <a:custGeom>
              <a:avLst/>
              <a:gdLst/>
              <a:ahLst/>
              <a:cxnLst/>
              <a:rect l="l" t="t" r="r" b="b"/>
              <a:pathLst>
                <a:path w="1243407" h="1388236" extrusionOk="0">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3921"/>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32" name="Google Shape;232;p10"/>
            <p:cNvSpPr/>
            <p:nvPr/>
          </p:nvSpPr>
          <p:spPr>
            <a:xfrm rot="1800000">
              <a:off x="8306771" y="1511524"/>
              <a:ext cx="1241871" cy="1388822"/>
            </a:xfrm>
            <a:custGeom>
              <a:avLst/>
              <a:gdLst/>
              <a:ahLst/>
              <a:cxnLst/>
              <a:rect l="l" t="t" r="r" b="b"/>
              <a:pathLst>
                <a:path w="1241871" h="1388822" extrusionOk="0">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233" name="Google Shape;233;p10"/>
          <p:cNvSpPr/>
          <p:nvPr/>
        </p:nvSpPr>
        <p:spPr>
          <a:xfrm>
            <a:off x="6081656" y="-21511"/>
            <a:ext cx="4905488" cy="6271840"/>
          </a:xfrm>
          <a:prstGeom prst="rect">
            <a:avLst/>
          </a:prstGeom>
          <a:solidFill>
            <a:srgbClr val="F5F5F5"/>
          </a:solidFill>
          <a:ln w="15875" cap="flat" cmpd="sng">
            <a:solidFill>
              <a:srgbClr val="74A50F"/>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34" name="Google Shape;234;p10"/>
          <p:cNvSpPr/>
          <p:nvPr/>
        </p:nvSpPr>
        <p:spPr>
          <a:xfrm>
            <a:off x="6198795" y="-21510"/>
            <a:ext cx="4673600" cy="623938"/>
          </a:xfrm>
          <a:prstGeom prst="rect">
            <a:avLst/>
          </a:prstGeom>
          <a:solidFill>
            <a:schemeClr val="accent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35" name="Google Shape;235;p10"/>
          <p:cNvSpPr/>
          <p:nvPr/>
        </p:nvSpPr>
        <p:spPr>
          <a:xfrm>
            <a:off x="1207429" y="601884"/>
            <a:ext cx="4749676" cy="5648445"/>
          </a:xfrm>
          <a:prstGeom prst="rect">
            <a:avLst/>
          </a:prstGeom>
          <a:solidFill>
            <a:srgbClr val="FFFFFF"/>
          </a:solidFill>
          <a:ln w="9525" cap="flat" cmpd="sng">
            <a:solidFill>
              <a:srgbClr val="1E1E16"/>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36" name="Google Shape;236;p10"/>
          <p:cNvSpPr/>
          <p:nvPr/>
        </p:nvSpPr>
        <p:spPr>
          <a:xfrm>
            <a:off x="6201185" y="6088284"/>
            <a:ext cx="4673600" cy="81740"/>
          </a:xfrm>
          <a:prstGeom prst="rect">
            <a:avLst/>
          </a:prstGeom>
          <a:solidFill>
            <a:schemeClr val="accen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37" name="Google Shape;237;p10"/>
          <p:cNvSpPr txBox="1">
            <a:spLocks noGrp="1"/>
          </p:cNvSpPr>
          <p:nvPr>
            <p:ph type="title"/>
          </p:nvPr>
        </p:nvSpPr>
        <p:spPr>
          <a:xfrm>
            <a:off x="6312565" y="2660904"/>
            <a:ext cx="4401312" cy="146304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10"/>
          <p:cNvSpPr>
            <a:spLocks noGrp="1"/>
          </p:cNvSpPr>
          <p:nvPr>
            <p:ph type="pic" idx="2"/>
          </p:nvPr>
        </p:nvSpPr>
        <p:spPr>
          <a:xfrm>
            <a:off x="1340278" y="693795"/>
            <a:ext cx="4479497" cy="5468112"/>
          </a:xfrm>
          <a:prstGeom prst="rect">
            <a:avLst/>
          </a:prstGeom>
          <a:noFill/>
          <a:ln>
            <a:noFill/>
          </a:ln>
        </p:spPr>
      </p:sp>
      <p:sp>
        <p:nvSpPr>
          <p:cNvPr id="239" name="Google Shape;239;p10"/>
          <p:cNvSpPr txBox="1">
            <a:spLocks noGrp="1"/>
          </p:cNvSpPr>
          <p:nvPr>
            <p:ph type="body" idx="1"/>
          </p:nvPr>
        </p:nvSpPr>
        <p:spPr>
          <a:xfrm>
            <a:off x="6312841" y="4133089"/>
            <a:ext cx="4400764" cy="1519561"/>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216"/>
              <a:buNone/>
              <a:defRPr sz="1600">
                <a:solidFill>
                  <a:srgbClr val="424242"/>
                </a:solidFill>
              </a:defRPr>
            </a:lvl1pPr>
            <a:lvl2pPr marL="914400" lvl="1" indent="-228600" algn="l">
              <a:spcBef>
                <a:spcPts val="240"/>
              </a:spcBef>
              <a:spcAft>
                <a:spcPts val="0"/>
              </a:spcAft>
              <a:buSzPts val="912"/>
              <a:buNone/>
              <a:defRPr sz="1200"/>
            </a:lvl2pPr>
            <a:lvl3pPr marL="1371600" lvl="2" indent="-228600" algn="l">
              <a:spcBef>
                <a:spcPts val="200"/>
              </a:spcBef>
              <a:spcAft>
                <a:spcPts val="0"/>
              </a:spcAft>
              <a:buSzPts val="760"/>
              <a:buNone/>
              <a:defRPr sz="1000"/>
            </a:lvl3pPr>
            <a:lvl4pPr marL="1828800" lvl="3" indent="-228600" algn="l">
              <a:spcBef>
                <a:spcPts val="180"/>
              </a:spcBef>
              <a:spcAft>
                <a:spcPts val="0"/>
              </a:spcAft>
              <a:buSzPts val="684"/>
              <a:buNone/>
              <a:defRPr sz="900"/>
            </a:lvl4pPr>
            <a:lvl5pPr marL="2286000" lvl="4" indent="-228600" algn="l">
              <a:spcBef>
                <a:spcPts val="180"/>
              </a:spcBef>
              <a:spcAft>
                <a:spcPts val="0"/>
              </a:spcAft>
              <a:buSzPts val="684"/>
              <a:buNone/>
              <a:defRPr sz="900"/>
            </a:lvl5pPr>
            <a:lvl6pPr marL="2743200" lvl="5" indent="-228600" algn="l">
              <a:spcBef>
                <a:spcPts val="180"/>
              </a:spcBef>
              <a:spcAft>
                <a:spcPts val="0"/>
              </a:spcAft>
              <a:buSzPts val="684"/>
              <a:buNone/>
              <a:defRPr sz="900"/>
            </a:lvl6pPr>
            <a:lvl7pPr marL="3200400" lvl="6" indent="-228600" algn="l">
              <a:spcBef>
                <a:spcPts val="180"/>
              </a:spcBef>
              <a:spcAft>
                <a:spcPts val="0"/>
              </a:spcAft>
              <a:buSzPts val="684"/>
              <a:buNone/>
              <a:defRPr sz="900"/>
            </a:lvl7pPr>
            <a:lvl8pPr marL="3657600" lvl="7" indent="-228600" algn="l">
              <a:spcBef>
                <a:spcPts val="180"/>
              </a:spcBef>
              <a:spcAft>
                <a:spcPts val="0"/>
              </a:spcAft>
              <a:buSzPts val="684"/>
              <a:buNone/>
              <a:defRPr sz="900"/>
            </a:lvl8pPr>
            <a:lvl9pPr marL="4114800" lvl="8" indent="-228600" algn="l">
              <a:spcBef>
                <a:spcPts val="180"/>
              </a:spcBef>
              <a:spcAft>
                <a:spcPts val="0"/>
              </a:spcAft>
              <a:buSzPts val="684"/>
              <a:buNone/>
              <a:defRPr sz="900"/>
            </a:lvl9pPr>
          </a:lstStyle>
          <a:p>
            <a:endParaRPr/>
          </a:p>
        </p:txBody>
      </p:sp>
      <p:sp>
        <p:nvSpPr>
          <p:cNvPr id="240" name="Google Shape;240;p10"/>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10"/>
          <p:cNvSpPr txBox="1">
            <a:spLocks noGrp="1"/>
          </p:cNvSpPr>
          <p:nvPr>
            <p:ph type="ftr" idx="11"/>
          </p:nvPr>
        </p:nvSpPr>
        <p:spPr>
          <a:xfrm>
            <a:off x="6188597" y="5724836"/>
            <a:ext cx="4658219"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242" name="Google Shape;242;p10"/>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Tree>
    <p:extLst>
      <p:ext uri="{BB962C8B-B14F-4D97-AF65-F5344CB8AC3E}">
        <p14:creationId xmlns:p14="http://schemas.microsoft.com/office/powerpoint/2010/main" val="1655908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43"/>
        <p:cNvGrpSpPr/>
        <p:nvPr/>
      </p:nvGrpSpPr>
      <p:grpSpPr>
        <a:xfrm>
          <a:off x="0" y="0"/>
          <a:ext cx="0" cy="0"/>
          <a:chOff x="0" y="0"/>
          <a:chExt cx="0" cy="0"/>
        </a:xfrm>
      </p:grpSpPr>
      <p:sp>
        <p:nvSpPr>
          <p:cNvPr id="244" name="Google Shape;244;p11"/>
          <p:cNvSpPr txBox="1">
            <a:spLocks noGrp="1"/>
          </p:cNvSpPr>
          <p:nvPr>
            <p:ph type="title"/>
          </p:nvPr>
        </p:nvSpPr>
        <p:spPr>
          <a:xfrm>
            <a:off x="1391320" y="1027664"/>
            <a:ext cx="9366325"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11"/>
          <p:cNvSpPr txBox="1">
            <a:spLocks noGrp="1"/>
          </p:cNvSpPr>
          <p:nvPr>
            <p:ph type="body" idx="1"/>
          </p:nvPr>
        </p:nvSpPr>
        <p:spPr>
          <a:xfrm rot="5400000">
            <a:off x="4155046" y="-440071"/>
            <a:ext cx="3508977" cy="9036423"/>
          </a:xfrm>
          <a:prstGeom prst="rect">
            <a:avLst/>
          </a:prstGeom>
          <a:noFill/>
          <a:ln>
            <a:noFill/>
          </a:ln>
        </p:spPr>
        <p:txBody>
          <a:bodyPr spcFirstLastPara="1" wrap="square" lIns="91425" tIns="45700" rIns="91425" bIns="45700" anchor="t" anchorCtr="0">
            <a:normAutofit/>
          </a:bodyPr>
          <a:lstStyle>
            <a:lvl1pPr marL="457200" lvl="0" indent="-315468" algn="l">
              <a:spcBef>
                <a:spcPts val="360"/>
              </a:spcBef>
              <a:spcAft>
                <a:spcPts val="0"/>
              </a:spcAft>
              <a:buSzPts val="1368"/>
              <a:buChar char="🞇"/>
              <a:defRPr/>
            </a:lvl1pPr>
            <a:lvl2pPr marL="914400" lvl="1" indent="-315468" algn="l">
              <a:spcBef>
                <a:spcPts val="360"/>
              </a:spcBef>
              <a:spcAft>
                <a:spcPts val="0"/>
              </a:spcAft>
              <a:buSzPts val="1368"/>
              <a:buChar char="🞇"/>
              <a:defRPr/>
            </a:lvl2pPr>
            <a:lvl3pPr marL="1371600" lvl="2" indent="-315467" algn="l">
              <a:spcBef>
                <a:spcPts val="360"/>
              </a:spcBef>
              <a:spcAft>
                <a:spcPts val="0"/>
              </a:spcAft>
              <a:buSzPts val="1368"/>
              <a:buChar char="🞇"/>
              <a:defRPr/>
            </a:lvl3pPr>
            <a:lvl4pPr marL="1828800" lvl="3" indent="-315467" algn="l">
              <a:spcBef>
                <a:spcPts val="360"/>
              </a:spcBef>
              <a:spcAft>
                <a:spcPts val="0"/>
              </a:spcAft>
              <a:buSzPts val="1368"/>
              <a:buChar char="🞇"/>
              <a:defRPr/>
            </a:lvl4pPr>
            <a:lvl5pPr marL="2286000" lvl="4" indent="-315467" algn="l">
              <a:spcBef>
                <a:spcPts val="360"/>
              </a:spcBef>
              <a:spcAft>
                <a:spcPts val="0"/>
              </a:spcAft>
              <a:buSzPts val="1368"/>
              <a:buChar char="🞇"/>
              <a:defRPr/>
            </a:lvl5pPr>
            <a:lvl6pPr marL="2743200" lvl="5" indent="-315467" algn="l">
              <a:spcBef>
                <a:spcPts val="360"/>
              </a:spcBef>
              <a:spcAft>
                <a:spcPts val="0"/>
              </a:spcAft>
              <a:buSzPts val="1368"/>
              <a:buChar char="🞇"/>
              <a:defRPr/>
            </a:lvl6pPr>
            <a:lvl7pPr marL="3200400" lvl="6" indent="-315467" algn="l">
              <a:spcBef>
                <a:spcPts val="360"/>
              </a:spcBef>
              <a:spcAft>
                <a:spcPts val="0"/>
              </a:spcAft>
              <a:buSzPts val="1368"/>
              <a:buChar char="🞇"/>
              <a:defRPr/>
            </a:lvl7pPr>
            <a:lvl8pPr marL="3657600" lvl="7" indent="-315467" algn="l">
              <a:spcBef>
                <a:spcPts val="360"/>
              </a:spcBef>
              <a:spcAft>
                <a:spcPts val="0"/>
              </a:spcAft>
              <a:buSzPts val="1368"/>
              <a:buChar char="🞇"/>
              <a:defRPr/>
            </a:lvl8pPr>
            <a:lvl9pPr marL="4114800" lvl="8" indent="-315467" algn="l">
              <a:spcBef>
                <a:spcPts val="360"/>
              </a:spcBef>
              <a:spcAft>
                <a:spcPts val="0"/>
              </a:spcAft>
              <a:buSzPts val="1368"/>
              <a:buChar char="🞇"/>
              <a:defRPr/>
            </a:lvl9pPr>
          </a:lstStyle>
          <a:p>
            <a:endParaRPr/>
          </a:p>
        </p:txBody>
      </p:sp>
      <p:sp>
        <p:nvSpPr>
          <p:cNvPr id="246" name="Google Shape;246;p11"/>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11"/>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94C600"/>
              </a:solidFill>
            </a:endParaRPr>
          </a:p>
        </p:txBody>
      </p:sp>
      <p:sp>
        <p:nvSpPr>
          <p:cNvPr id="248" name="Google Shape;248;p11"/>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a:pPr/>
              <a:t>‹#›</a:t>
            </a:fld>
            <a:endParaRPr/>
          </a:p>
        </p:txBody>
      </p:sp>
    </p:spTree>
    <p:extLst>
      <p:ext uri="{BB962C8B-B14F-4D97-AF65-F5344CB8AC3E}">
        <p14:creationId xmlns:p14="http://schemas.microsoft.com/office/powerpoint/2010/main" val="3159227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C1F15E"/>
            </a:gs>
            <a:gs pos="62000">
              <a:srgbClr val="90BA3F"/>
            </a:gs>
            <a:gs pos="100000">
              <a:srgbClr val="7FA03E"/>
            </a:gs>
          </a:gsLst>
          <a:lin ang="5400000" scaled="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756473" y="1"/>
            <a:ext cx="13944871" cy="7117071"/>
            <a:chOff x="-644959" y="0"/>
            <a:chExt cx="10458653" cy="7117071"/>
          </a:xfrm>
        </p:grpSpPr>
        <p:grpSp>
          <p:nvGrpSpPr>
            <p:cNvPr id="11" name="Google Shape;11;p1"/>
            <p:cNvGrpSpPr/>
            <p:nvPr/>
          </p:nvGrpSpPr>
          <p:grpSpPr>
            <a:xfrm>
              <a:off x="0" y="0"/>
              <a:ext cx="9144000" cy="6858000"/>
              <a:chOff x="0" y="0"/>
              <a:chExt cx="9144000" cy="6858000"/>
            </a:xfrm>
          </p:grpSpPr>
          <p:grpSp>
            <p:nvGrpSpPr>
              <p:cNvPr id="12" name="Google Shape;12;p1"/>
              <p:cNvGrpSpPr/>
              <p:nvPr/>
            </p:nvGrpSpPr>
            <p:grpSpPr>
              <a:xfrm>
                <a:off x="0" y="0"/>
                <a:ext cx="2514600" cy="6858000"/>
                <a:chOff x="0" y="0"/>
                <a:chExt cx="2514600" cy="6858000"/>
              </a:xfrm>
            </p:grpSpPr>
            <p:sp>
              <p:nvSpPr>
                <p:cNvPr id="13" name="Google Shape;13;p1"/>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4" name="Google Shape;14;p1"/>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5" name="Google Shape;15;p1"/>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grpSp>
            <p:nvGrpSpPr>
              <p:cNvPr id="16" name="Google Shape;16;p1"/>
              <p:cNvGrpSpPr/>
              <p:nvPr/>
            </p:nvGrpSpPr>
            <p:grpSpPr>
              <a:xfrm>
                <a:off x="422910" y="0"/>
                <a:ext cx="2514600" cy="6858000"/>
                <a:chOff x="0" y="0"/>
                <a:chExt cx="2514600" cy="6858000"/>
              </a:xfrm>
            </p:grpSpPr>
            <p:sp>
              <p:nvSpPr>
                <p:cNvPr id="17" name="Google Shape;17;p1"/>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8" name="Google Shape;18;p1"/>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9" name="Google Shape;19;p1"/>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grpSp>
            <p:nvGrpSpPr>
              <p:cNvPr id="20" name="Google Shape;20;p1"/>
              <p:cNvGrpSpPr/>
              <p:nvPr/>
            </p:nvGrpSpPr>
            <p:grpSpPr>
              <a:xfrm rot="10800000">
                <a:off x="6629400" y="0"/>
                <a:ext cx="2514600" cy="6858000"/>
                <a:chOff x="0" y="0"/>
                <a:chExt cx="2514600" cy="6858000"/>
              </a:xfrm>
            </p:grpSpPr>
            <p:sp>
              <p:nvSpPr>
                <p:cNvPr id="21" name="Google Shape;21;p1"/>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 name="Google Shape;22;p1"/>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3" name="Google Shape;23;p1"/>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24" name="Google Shape;24;p1"/>
              <p:cNvSpPr/>
              <p:nvPr/>
            </p:nvSpPr>
            <p:spPr>
              <a:xfrm>
                <a:off x="3810000" y="0"/>
                <a:ext cx="28194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5" name="Google Shape;25;p1"/>
              <p:cNvSpPr/>
              <p:nvPr/>
            </p:nvSpPr>
            <p:spPr>
              <a:xfrm>
                <a:off x="289560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6" name="Google Shape;26;p1"/>
              <p:cNvSpPr/>
              <p:nvPr/>
            </p:nvSpPr>
            <p:spPr>
              <a:xfrm>
                <a:off x="31242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27" name="Google Shape;27;p1"/>
            <p:cNvSpPr/>
            <p:nvPr/>
          </p:nvSpPr>
          <p:spPr>
            <a:xfrm>
              <a:off x="-11875" y="5035138"/>
              <a:ext cx="9144000" cy="1175655"/>
            </a:xfrm>
            <a:custGeom>
              <a:avLst/>
              <a:gdLst/>
              <a:ahLst/>
              <a:cxnLst/>
              <a:rect l="l" t="t" r="r" b="b"/>
              <a:pathLst>
                <a:path w="9144000" h="1175655" extrusionOk="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28" name="Google Shape;28;p1"/>
            <p:cNvSpPr/>
            <p:nvPr/>
          </p:nvSpPr>
          <p:spPr>
            <a:xfrm>
              <a:off x="-11875" y="3467595"/>
              <a:ext cx="9144000" cy="890650"/>
            </a:xfrm>
            <a:custGeom>
              <a:avLst/>
              <a:gdLst/>
              <a:ahLst/>
              <a:cxnLst/>
              <a:rect l="l" t="t" r="r" b="b"/>
              <a:pathLst>
                <a:path w="9144000" h="890650" extrusionOk="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29" name="Google Shape;29;p1"/>
            <p:cNvSpPr/>
            <p:nvPr/>
          </p:nvSpPr>
          <p:spPr>
            <a:xfrm>
              <a:off x="-23751" y="5640779"/>
              <a:ext cx="3004457" cy="1211283"/>
            </a:xfrm>
            <a:custGeom>
              <a:avLst/>
              <a:gdLst/>
              <a:ahLst/>
              <a:cxnLst/>
              <a:rect l="l" t="t" r="r" b="b"/>
              <a:pathLst>
                <a:path w="3004457" h="1211283" extrusionOk="0">
                  <a:moveTo>
                    <a:pt x="0" y="0"/>
                  </a:moveTo>
                  <a:cubicBezTo>
                    <a:pt x="1103415" y="501732"/>
                    <a:pt x="2206831" y="1003465"/>
                    <a:pt x="3004457" y="1211283"/>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30" name="Google Shape;30;p1"/>
            <p:cNvSpPr/>
            <p:nvPr/>
          </p:nvSpPr>
          <p:spPr>
            <a:xfrm>
              <a:off x="-11875" y="5284519"/>
              <a:ext cx="9144000" cy="1478478"/>
            </a:xfrm>
            <a:custGeom>
              <a:avLst/>
              <a:gdLst/>
              <a:ahLst/>
              <a:cxnLst/>
              <a:rect l="l" t="t" r="r" b="b"/>
              <a:pathLst>
                <a:path w="9144000" h="1478478" extrusionOk="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31" name="Google Shape;31;p1"/>
            <p:cNvSpPr/>
            <p:nvPr/>
          </p:nvSpPr>
          <p:spPr>
            <a:xfrm>
              <a:off x="2137558" y="5132120"/>
              <a:ext cx="6982691" cy="1719942"/>
            </a:xfrm>
            <a:custGeom>
              <a:avLst/>
              <a:gdLst/>
              <a:ahLst/>
              <a:cxnLst/>
              <a:rect l="l" t="t" r="r" b="b"/>
              <a:pathLst>
                <a:path w="6982691" h="1719942" extrusionOk="0">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32" name="Google Shape;32;p1"/>
            <p:cNvSpPr/>
            <p:nvPr/>
          </p:nvSpPr>
          <p:spPr>
            <a:xfrm rot="1800000">
              <a:off x="2996165" y="2859252"/>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33" name="Google Shape;33;p1"/>
            <p:cNvSpPr/>
            <p:nvPr/>
          </p:nvSpPr>
          <p:spPr>
            <a:xfrm rot="1800000">
              <a:off x="3720065" y="4126078"/>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34" name="Google Shape;34;p1"/>
            <p:cNvSpPr/>
            <p:nvPr/>
          </p:nvSpPr>
          <p:spPr>
            <a:xfrm rot="1800000">
              <a:off x="3729591" y="1592427"/>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35" name="Google Shape;35;p1"/>
            <p:cNvSpPr/>
            <p:nvPr/>
          </p:nvSpPr>
          <p:spPr>
            <a:xfrm rot="1800000">
              <a:off x="2977115" y="325603"/>
              <a:ext cx="1601400" cy="1388236"/>
            </a:xfrm>
            <a:prstGeom prst="hexagon">
              <a:avLst>
                <a:gd name="adj" fmla="val 28544"/>
                <a:gd name="vf" fmla="val 115470"/>
              </a:avLst>
            </a:prstGeom>
            <a:solidFill>
              <a:schemeClr val="lt1">
                <a:alpha val="3921"/>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36" name="Google Shape;36;p1"/>
            <p:cNvSpPr/>
            <p:nvPr/>
          </p:nvSpPr>
          <p:spPr>
            <a:xfrm rot="1800000">
              <a:off x="4463014" y="5383378"/>
              <a:ext cx="1601400" cy="1388236"/>
            </a:xfrm>
            <a:prstGeom prst="hexagon">
              <a:avLst>
                <a:gd name="adj" fmla="val 28544"/>
                <a:gd name="vf" fmla="val 115470"/>
              </a:avLst>
            </a:prstGeom>
            <a:solidFill>
              <a:schemeClr val="lt1">
                <a:alpha val="5882"/>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37" name="Google Shape;37;p1"/>
            <p:cNvSpPr/>
            <p:nvPr/>
          </p:nvSpPr>
          <p:spPr>
            <a:xfrm rot="1800000">
              <a:off x="-382404" y="4201528"/>
              <a:ext cx="1261499" cy="1388236"/>
            </a:xfrm>
            <a:custGeom>
              <a:avLst/>
              <a:gdLst/>
              <a:ahLst/>
              <a:cxnLst/>
              <a:rect l="l" t="t" r="r" b="b"/>
              <a:pathLst>
                <a:path w="1261499" h="1388236" extrusionOk="0">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38" name="Google Shape;38;p1"/>
            <p:cNvSpPr/>
            <p:nvPr/>
          </p:nvSpPr>
          <p:spPr>
            <a:xfrm rot="1800000">
              <a:off x="24365" y="540242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39" name="Google Shape;39;p1"/>
            <p:cNvSpPr/>
            <p:nvPr/>
          </p:nvSpPr>
          <p:spPr>
            <a:xfrm rot="1800000">
              <a:off x="52941" y="284972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0" name="Google Shape;40;p1"/>
            <p:cNvSpPr/>
            <p:nvPr/>
          </p:nvSpPr>
          <p:spPr>
            <a:xfrm rot="1800000">
              <a:off x="776840" y="4126077"/>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1" name="Google Shape;41;p1"/>
            <p:cNvSpPr/>
            <p:nvPr/>
          </p:nvSpPr>
          <p:spPr>
            <a:xfrm rot="1800000">
              <a:off x="1510265" y="54119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2" name="Google Shape;42;p1"/>
            <p:cNvSpPr/>
            <p:nvPr/>
          </p:nvSpPr>
          <p:spPr>
            <a:xfrm rot="1800000">
              <a:off x="1529316" y="2859252"/>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3" name="Google Shape;43;p1"/>
            <p:cNvSpPr/>
            <p:nvPr/>
          </p:nvSpPr>
          <p:spPr>
            <a:xfrm rot="1800000">
              <a:off x="795890" y="15638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4" name="Google Shape;44;p1"/>
            <p:cNvSpPr/>
            <p:nvPr/>
          </p:nvSpPr>
          <p:spPr>
            <a:xfrm rot="1800000">
              <a:off x="6806166" y="4145128"/>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5" name="Google Shape;45;p1"/>
            <p:cNvSpPr/>
            <p:nvPr/>
          </p:nvSpPr>
          <p:spPr>
            <a:xfrm rot="1800000">
              <a:off x="7549116" y="542147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6" name="Google Shape;46;p1"/>
            <p:cNvSpPr/>
            <p:nvPr/>
          </p:nvSpPr>
          <p:spPr>
            <a:xfrm rot="1800000">
              <a:off x="7549117" y="286877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7" name="Google Shape;47;p1"/>
            <p:cNvSpPr/>
            <p:nvPr/>
          </p:nvSpPr>
          <p:spPr>
            <a:xfrm rot="1800000">
              <a:off x="8306521" y="4055629"/>
              <a:ext cx="1243407" cy="1388236"/>
            </a:xfrm>
            <a:custGeom>
              <a:avLst/>
              <a:gdLst/>
              <a:ahLst/>
              <a:cxnLst/>
              <a:rect l="l" t="t" r="r" b="b"/>
              <a:pathLst>
                <a:path w="1243407" h="1388236" extrusionOk="0">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3921"/>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8" name="Google Shape;48;p1"/>
            <p:cNvSpPr/>
            <p:nvPr/>
          </p:nvSpPr>
          <p:spPr>
            <a:xfrm rot="1800000">
              <a:off x="8306771" y="1511524"/>
              <a:ext cx="1241871" cy="1388822"/>
            </a:xfrm>
            <a:custGeom>
              <a:avLst/>
              <a:gdLst/>
              <a:ahLst/>
              <a:cxnLst/>
              <a:rect l="l" t="t" r="r" b="b"/>
              <a:pathLst>
                <a:path w="1241871" h="1388822" extrusionOk="0">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49" name="Google Shape;49;p1"/>
          <p:cNvSpPr/>
          <p:nvPr/>
        </p:nvSpPr>
        <p:spPr>
          <a:xfrm>
            <a:off x="609600" y="333488"/>
            <a:ext cx="10972800" cy="6185647"/>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50" name="Google Shape;50;p1"/>
          <p:cNvSpPr/>
          <p:nvPr/>
        </p:nvSpPr>
        <p:spPr>
          <a:xfrm>
            <a:off x="6081656" y="-21511"/>
            <a:ext cx="4905488" cy="699244"/>
          </a:xfrm>
          <a:prstGeom prst="rect">
            <a:avLst/>
          </a:prstGeom>
          <a:solidFill>
            <a:srgbClr val="F5F5F5"/>
          </a:solidFill>
          <a:ln w="15875" cap="flat" cmpd="sng">
            <a:solidFill>
              <a:srgbClr val="74A50F"/>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51" name="Google Shape;51;p1"/>
          <p:cNvSpPr/>
          <p:nvPr/>
        </p:nvSpPr>
        <p:spPr>
          <a:xfrm>
            <a:off x="6198795" y="-21510"/>
            <a:ext cx="4673600" cy="623938"/>
          </a:xfrm>
          <a:prstGeom prst="rect">
            <a:avLst/>
          </a:prstGeom>
          <a:solidFill>
            <a:schemeClr val="accent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52" name="Google Shape;52;p1"/>
          <p:cNvSpPr txBox="1">
            <a:spLocks noGrp="1"/>
          </p:cNvSpPr>
          <p:nvPr>
            <p:ph type="title"/>
          </p:nvPr>
        </p:nvSpPr>
        <p:spPr>
          <a:xfrm>
            <a:off x="1391320" y="1027664"/>
            <a:ext cx="9366325" cy="114300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accent1"/>
              </a:buClr>
              <a:buSzPts val="4000"/>
              <a:buFont typeface="Century Gothic"/>
              <a:buNone/>
              <a:defRPr sz="4000" b="0"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3" name="Google Shape;53;p1"/>
          <p:cNvSpPr txBox="1">
            <a:spLocks noGrp="1"/>
          </p:cNvSpPr>
          <p:nvPr>
            <p:ph type="body" idx="1"/>
          </p:nvPr>
        </p:nvSpPr>
        <p:spPr>
          <a:xfrm>
            <a:off x="1391323" y="2323652"/>
            <a:ext cx="9036423" cy="3508977"/>
          </a:xfrm>
          <a:prstGeom prst="rect">
            <a:avLst/>
          </a:prstGeom>
          <a:noFill/>
          <a:ln>
            <a:noFill/>
          </a:ln>
        </p:spPr>
        <p:txBody>
          <a:bodyPr spcFirstLastPara="1" wrap="square" lIns="91425" tIns="45700" rIns="91425" bIns="45700" anchor="t" anchorCtr="0">
            <a:normAutofit/>
          </a:bodyPr>
          <a:lstStyle>
            <a:lvl1pPr marL="457200" marR="0" lvl="0" indent="-344424" algn="l" rtl="0">
              <a:spcBef>
                <a:spcPts val="480"/>
              </a:spcBef>
              <a:spcAft>
                <a:spcPts val="0"/>
              </a:spcAft>
              <a:buClr>
                <a:schemeClr val="accent1"/>
              </a:buClr>
              <a:buSzPts val="1824"/>
              <a:buFont typeface="Noto Sans Symbols"/>
              <a:buChar char="🞇"/>
              <a:defRPr sz="2400" b="0" i="0" u="none" strike="noStrike" cap="none">
                <a:solidFill>
                  <a:schemeClr val="dk2"/>
                </a:solidFill>
                <a:latin typeface="Century Gothic"/>
                <a:ea typeface="Century Gothic"/>
                <a:cs typeface="Century Gothic"/>
                <a:sym typeface="Century Gothic"/>
              </a:defRPr>
            </a:lvl1pPr>
            <a:lvl2pPr marL="914400" marR="0" lvl="1" indent="-334772" algn="l" rtl="0">
              <a:spcBef>
                <a:spcPts val="440"/>
              </a:spcBef>
              <a:spcAft>
                <a:spcPts val="0"/>
              </a:spcAft>
              <a:buClr>
                <a:schemeClr val="accent1"/>
              </a:buClr>
              <a:buSzPts val="1672"/>
              <a:buFont typeface="Noto Sans Symbols"/>
              <a:buChar char="🞇"/>
              <a:defRPr sz="2200" b="0" i="0" u="none" strike="noStrike" cap="none">
                <a:solidFill>
                  <a:schemeClr val="dk2"/>
                </a:solidFill>
                <a:latin typeface="Century Gothic"/>
                <a:ea typeface="Century Gothic"/>
                <a:cs typeface="Century Gothic"/>
                <a:sym typeface="Century Gothic"/>
              </a:defRPr>
            </a:lvl2pPr>
            <a:lvl3pPr marL="1371600" marR="0" lvl="2" indent="-325119" algn="l" rtl="0">
              <a:spcBef>
                <a:spcPts val="400"/>
              </a:spcBef>
              <a:spcAft>
                <a:spcPts val="0"/>
              </a:spcAft>
              <a:buClr>
                <a:schemeClr val="accent1"/>
              </a:buClr>
              <a:buSzPts val="1520"/>
              <a:buFont typeface="Noto Sans Symbols"/>
              <a:buChar char="🞇"/>
              <a:defRPr sz="2000" b="0" i="0" u="none" strike="noStrike" cap="none">
                <a:solidFill>
                  <a:schemeClr val="dk2"/>
                </a:solidFill>
                <a:latin typeface="Century Gothic"/>
                <a:ea typeface="Century Gothic"/>
                <a:cs typeface="Century Gothic"/>
                <a:sym typeface="Century Gothic"/>
              </a:defRPr>
            </a:lvl3pPr>
            <a:lvl4pPr marL="1828800" marR="0" lvl="3" indent="-315467" algn="l" rtl="0">
              <a:spcBef>
                <a:spcPts val="360"/>
              </a:spcBef>
              <a:spcAft>
                <a:spcPts val="0"/>
              </a:spcAft>
              <a:buClr>
                <a:schemeClr val="accent1"/>
              </a:buClr>
              <a:buSzPts val="1368"/>
              <a:buFont typeface="Noto Sans Symbols"/>
              <a:buChar char="🞇"/>
              <a:defRPr sz="1800" b="0" i="0" u="none" strike="noStrike" cap="none">
                <a:solidFill>
                  <a:schemeClr val="dk2"/>
                </a:solidFill>
                <a:latin typeface="Century Gothic"/>
                <a:ea typeface="Century Gothic"/>
                <a:cs typeface="Century Gothic"/>
                <a:sym typeface="Century Gothic"/>
              </a:defRPr>
            </a:lvl4pPr>
            <a:lvl5pPr marL="2286000" marR="0" lvl="4" indent="-305816" algn="l" rtl="0">
              <a:spcBef>
                <a:spcPts val="320"/>
              </a:spcBef>
              <a:spcAft>
                <a:spcPts val="0"/>
              </a:spcAft>
              <a:buClr>
                <a:schemeClr val="accent1"/>
              </a:buClr>
              <a:buSzPts val="1216"/>
              <a:buFont typeface="Noto Sans Symbols"/>
              <a:buChar char="🞇"/>
              <a:defRPr sz="1600" b="0" i="0" u="none" strike="noStrike" cap="none">
                <a:solidFill>
                  <a:schemeClr val="dk2"/>
                </a:solidFill>
                <a:latin typeface="Century Gothic"/>
                <a:ea typeface="Century Gothic"/>
                <a:cs typeface="Century Gothic"/>
                <a:sym typeface="Century Gothic"/>
              </a:defRPr>
            </a:lvl5pPr>
            <a:lvl6pPr marL="2743200" marR="0" lvl="5" indent="-296164" algn="l" rtl="0">
              <a:spcBef>
                <a:spcPts val="280"/>
              </a:spcBef>
              <a:spcAft>
                <a:spcPts val="0"/>
              </a:spcAft>
              <a:buClr>
                <a:schemeClr val="accent1"/>
              </a:buClr>
              <a:buSzPts val="1064"/>
              <a:buFont typeface="Noto Sans Symbols"/>
              <a:buChar char="🞇"/>
              <a:defRPr sz="1400" b="0" i="0" u="none" strike="noStrike" cap="none">
                <a:solidFill>
                  <a:schemeClr val="dk2"/>
                </a:solidFill>
                <a:latin typeface="Century Gothic"/>
                <a:ea typeface="Century Gothic"/>
                <a:cs typeface="Century Gothic"/>
                <a:sym typeface="Century Gothic"/>
              </a:defRPr>
            </a:lvl6pPr>
            <a:lvl7pPr marL="3200400" marR="0" lvl="6" indent="-296164" algn="l" rtl="0">
              <a:spcBef>
                <a:spcPts val="280"/>
              </a:spcBef>
              <a:spcAft>
                <a:spcPts val="0"/>
              </a:spcAft>
              <a:buClr>
                <a:schemeClr val="accent1"/>
              </a:buClr>
              <a:buSzPts val="1064"/>
              <a:buFont typeface="Noto Sans Symbols"/>
              <a:buChar char="🞇"/>
              <a:defRPr sz="1400" b="0" i="0" u="none" strike="noStrike" cap="none">
                <a:solidFill>
                  <a:schemeClr val="dk2"/>
                </a:solidFill>
                <a:latin typeface="Century Gothic"/>
                <a:ea typeface="Century Gothic"/>
                <a:cs typeface="Century Gothic"/>
                <a:sym typeface="Century Gothic"/>
              </a:defRPr>
            </a:lvl7pPr>
            <a:lvl8pPr marL="3657600" marR="0" lvl="7" indent="-296164" algn="l" rtl="0">
              <a:spcBef>
                <a:spcPts val="280"/>
              </a:spcBef>
              <a:spcAft>
                <a:spcPts val="0"/>
              </a:spcAft>
              <a:buClr>
                <a:schemeClr val="accent1"/>
              </a:buClr>
              <a:buSzPts val="1064"/>
              <a:buFont typeface="Noto Sans Symbols"/>
              <a:buChar char="🞇"/>
              <a:defRPr sz="1400" b="0" i="0" u="none" strike="noStrike" cap="none">
                <a:solidFill>
                  <a:schemeClr val="dk2"/>
                </a:solidFill>
                <a:latin typeface="Century Gothic"/>
                <a:ea typeface="Century Gothic"/>
                <a:cs typeface="Century Gothic"/>
                <a:sym typeface="Century Gothic"/>
              </a:defRPr>
            </a:lvl8pPr>
            <a:lvl9pPr marL="4114800" marR="0" lvl="8" indent="-296164" algn="l" rtl="0">
              <a:spcBef>
                <a:spcPts val="280"/>
              </a:spcBef>
              <a:spcAft>
                <a:spcPts val="0"/>
              </a:spcAft>
              <a:buClr>
                <a:schemeClr val="accent1"/>
              </a:buClr>
              <a:buSzPts val="1064"/>
              <a:buFont typeface="Noto Sans Symbols"/>
              <a:buChar char="🞇"/>
              <a:defRPr sz="1400" b="0" i="0" u="none" strike="noStrike" cap="none">
                <a:solidFill>
                  <a:schemeClr val="dk2"/>
                </a:solidFill>
                <a:latin typeface="Century Gothic"/>
                <a:ea typeface="Century Gothic"/>
                <a:cs typeface="Century Gothic"/>
                <a:sym typeface="Century Gothic"/>
              </a:defRPr>
            </a:lvl9pPr>
          </a:lstStyle>
          <a:p>
            <a:endParaRPr/>
          </a:p>
        </p:txBody>
      </p:sp>
      <p:sp>
        <p:nvSpPr>
          <p:cNvPr id="54" name="Google Shape;54;p1"/>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pPr>
              <a:buClr>
                <a:srgbClr val="000000"/>
              </a:buClr>
              <a:buFont typeface="Arial"/>
              <a:buNone/>
            </a:pPr>
            <a:endParaRPr kern="0"/>
          </a:p>
        </p:txBody>
      </p:sp>
      <p:sp>
        <p:nvSpPr>
          <p:cNvPr id="55" name="Google Shape;55;p1"/>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pPr>
              <a:buClr>
                <a:srgbClr val="000000"/>
              </a:buClr>
              <a:buFont typeface="Arial"/>
              <a:buNone/>
            </a:pPr>
            <a:endParaRPr kern="0">
              <a:solidFill>
                <a:srgbClr val="94C600"/>
              </a:solidFill>
            </a:endParaRPr>
          </a:p>
        </p:txBody>
      </p:sp>
      <p:sp>
        <p:nvSpPr>
          <p:cNvPr id="56" name="Google Shape;56;p1"/>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EFEFE"/>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rgbClr val="FEFEFE"/>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rgbClr val="FEFEFE"/>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rgbClr val="FEFEFE"/>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rgbClr val="FEFEFE"/>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rgbClr val="FEFEFE"/>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rgbClr val="FEFEFE"/>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rgbClr val="FEFEFE"/>
                </a:solidFill>
                <a:latin typeface="Century Gothic"/>
                <a:ea typeface="Century Gothic"/>
                <a:cs typeface="Century Gothic"/>
                <a:sym typeface="Century Gothic"/>
              </a:defRPr>
            </a:lvl9pPr>
          </a:lstStyle>
          <a:p>
            <a:pPr>
              <a:buClr>
                <a:srgbClr val="000000"/>
              </a:buClr>
              <a:buFont typeface="Arial"/>
              <a:buNone/>
            </a:pPr>
            <a:fld id="{00000000-1234-1234-1234-123412341234}" type="slidenum">
              <a:rPr lang="en-GB" kern="0"/>
              <a:pPr>
                <a:buClr>
                  <a:srgbClr val="000000"/>
                </a:buClr>
                <a:buFont typeface="Arial"/>
                <a:buNone/>
              </a:pPr>
              <a:t>‹#›</a:t>
            </a:fld>
            <a:endParaRPr kern="0"/>
          </a:p>
        </p:txBody>
      </p:sp>
    </p:spTree>
    <p:extLst>
      <p:ext uri="{BB962C8B-B14F-4D97-AF65-F5344CB8AC3E}">
        <p14:creationId xmlns:p14="http://schemas.microsoft.com/office/powerpoint/2010/main" val="311159514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C1F15E"/>
            </a:gs>
            <a:gs pos="62000">
              <a:srgbClr val="90BA3F"/>
            </a:gs>
            <a:gs pos="100000">
              <a:srgbClr val="7FA03E"/>
            </a:gs>
          </a:gsLst>
          <a:lin ang="5400000" scaled="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756473" y="1"/>
            <a:ext cx="13944871" cy="7117071"/>
            <a:chOff x="-644959" y="0"/>
            <a:chExt cx="10458653" cy="7117071"/>
          </a:xfrm>
        </p:grpSpPr>
        <p:grpSp>
          <p:nvGrpSpPr>
            <p:cNvPr id="11" name="Google Shape;11;p1"/>
            <p:cNvGrpSpPr/>
            <p:nvPr/>
          </p:nvGrpSpPr>
          <p:grpSpPr>
            <a:xfrm>
              <a:off x="0" y="0"/>
              <a:ext cx="9144000" cy="6858000"/>
              <a:chOff x="0" y="0"/>
              <a:chExt cx="9144000" cy="6858000"/>
            </a:xfrm>
          </p:grpSpPr>
          <p:grpSp>
            <p:nvGrpSpPr>
              <p:cNvPr id="12" name="Google Shape;12;p1"/>
              <p:cNvGrpSpPr/>
              <p:nvPr/>
            </p:nvGrpSpPr>
            <p:grpSpPr>
              <a:xfrm>
                <a:off x="0" y="0"/>
                <a:ext cx="2514600" cy="6858000"/>
                <a:chOff x="0" y="0"/>
                <a:chExt cx="2514600" cy="6858000"/>
              </a:xfrm>
            </p:grpSpPr>
            <p:sp>
              <p:nvSpPr>
                <p:cNvPr id="13" name="Google Shape;13;p1"/>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4" name="Google Shape;14;p1"/>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5" name="Google Shape;15;p1"/>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grpSp>
            <p:nvGrpSpPr>
              <p:cNvPr id="16" name="Google Shape;16;p1"/>
              <p:cNvGrpSpPr/>
              <p:nvPr/>
            </p:nvGrpSpPr>
            <p:grpSpPr>
              <a:xfrm>
                <a:off x="422910" y="0"/>
                <a:ext cx="2514600" cy="6858000"/>
                <a:chOff x="0" y="0"/>
                <a:chExt cx="2514600" cy="6858000"/>
              </a:xfrm>
            </p:grpSpPr>
            <p:sp>
              <p:nvSpPr>
                <p:cNvPr id="17" name="Google Shape;17;p1"/>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8" name="Google Shape;18;p1"/>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19" name="Google Shape;19;p1"/>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grpSp>
            <p:nvGrpSpPr>
              <p:cNvPr id="20" name="Google Shape;20;p1"/>
              <p:cNvGrpSpPr/>
              <p:nvPr/>
            </p:nvGrpSpPr>
            <p:grpSpPr>
              <a:xfrm rot="10800000">
                <a:off x="6629400" y="0"/>
                <a:ext cx="2514600" cy="6858000"/>
                <a:chOff x="0" y="0"/>
                <a:chExt cx="2514600" cy="6858000"/>
              </a:xfrm>
            </p:grpSpPr>
            <p:sp>
              <p:nvSpPr>
                <p:cNvPr id="21" name="Google Shape;21;p1"/>
                <p:cNvSpPr/>
                <p:nvPr/>
              </p:nvSpPr>
              <p:spPr>
                <a:xfrm>
                  <a:off x="914400" y="0"/>
                  <a:ext cx="1600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2" name="Google Shape;22;p1"/>
                <p:cNvSpPr/>
                <p:nvPr/>
              </p:nvSpPr>
              <p:spPr>
                <a:xfrm>
                  <a:off x="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3" name="Google Shape;23;p1"/>
                <p:cNvSpPr/>
                <p:nvPr/>
              </p:nvSpPr>
              <p:spPr>
                <a:xfrm>
                  <a:off x="2286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24" name="Google Shape;24;p1"/>
              <p:cNvSpPr/>
              <p:nvPr/>
            </p:nvSpPr>
            <p:spPr>
              <a:xfrm>
                <a:off x="3810000" y="0"/>
                <a:ext cx="28194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5" name="Google Shape;25;p1"/>
              <p:cNvSpPr/>
              <p:nvPr/>
            </p:nvSpPr>
            <p:spPr>
              <a:xfrm>
                <a:off x="2895600" y="0"/>
                <a:ext cx="4572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26" name="Google Shape;26;p1"/>
              <p:cNvSpPr/>
              <p:nvPr/>
            </p:nvSpPr>
            <p:spPr>
              <a:xfrm>
                <a:off x="3124200" y="0"/>
                <a:ext cx="762000" cy="6858000"/>
              </a:xfrm>
              <a:prstGeom prst="rect">
                <a:avLst/>
              </a:prstGeom>
              <a:solidFill>
                <a:schemeClr val="lt1">
                  <a:alpha val="9803"/>
                </a:schemeClr>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27" name="Google Shape;27;p1"/>
            <p:cNvSpPr/>
            <p:nvPr/>
          </p:nvSpPr>
          <p:spPr>
            <a:xfrm>
              <a:off x="-11875" y="5035138"/>
              <a:ext cx="9144000" cy="1175655"/>
            </a:xfrm>
            <a:custGeom>
              <a:avLst/>
              <a:gdLst/>
              <a:ahLst/>
              <a:cxnLst/>
              <a:rect l="l" t="t" r="r" b="b"/>
              <a:pathLst>
                <a:path w="9144000" h="1175655" extrusionOk="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28" name="Google Shape;28;p1"/>
            <p:cNvSpPr/>
            <p:nvPr/>
          </p:nvSpPr>
          <p:spPr>
            <a:xfrm>
              <a:off x="-11875" y="3467595"/>
              <a:ext cx="9144000" cy="890650"/>
            </a:xfrm>
            <a:custGeom>
              <a:avLst/>
              <a:gdLst/>
              <a:ahLst/>
              <a:cxnLst/>
              <a:rect l="l" t="t" r="r" b="b"/>
              <a:pathLst>
                <a:path w="9144000" h="890650" extrusionOk="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29" name="Google Shape;29;p1"/>
            <p:cNvSpPr/>
            <p:nvPr/>
          </p:nvSpPr>
          <p:spPr>
            <a:xfrm>
              <a:off x="-23751" y="5640779"/>
              <a:ext cx="3004457" cy="1211283"/>
            </a:xfrm>
            <a:custGeom>
              <a:avLst/>
              <a:gdLst/>
              <a:ahLst/>
              <a:cxnLst/>
              <a:rect l="l" t="t" r="r" b="b"/>
              <a:pathLst>
                <a:path w="3004457" h="1211283" extrusionOk="0">
                  <a:moveTo>
                    <a:pt x="0" y="0"/>
                  </a:moveTo>
                  <a:cubicBezTo>
                    <a:pt x="1103415" y="501732"/>
                    <a:pt x="2206831" y="1003465"/>
                    <a:pt x="3004457" y="1211283"/>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30" name="Google Shape;30;p1"/>
            <p:cNvSpPr/>
            <p:nvPr/>
          </p:nvSpPr>
          <p:spPr>
            <a:xfrm>
              <a:off x="-11875" y="5284519"/>
              <a:ext cx="9144000" cy="1478478"/>
            </a:xfrm>
            <a:custGeom>
              <a:avLst/>
              <a:gdLst/>
              <a:ahLst/>
              <a:cxnLst/>
              <a:rect l="l" t="t" r="r" b="b"/>
              <a:pathLst>
                <a:path w="9144000" h="1478478" extrusionOk="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31" name="Google Shape;31;p1"/>
            <p:cNvSpPr/>
            <p:nvPr/>
          </p:nvSpPr>
          <p:spPr>
            <a:xfrm>
              <a:off x="2137558" y="5132120"/>
              <a:ext cx="6982691" cy="1719942"/>
            </a:xfrm>
            <a:custGeom>
              <a:avLst/>
              <a:gdLst/>
              <a:ahLst/>
              <a:cxnLst/>
              <a:rect l="l" t="t" r="r" b="b"/>
              <a:pathLst>
                <a:path w="6982691" h="1719942" extrusionOk="0">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w="9525" cap="flat" cmpd="sng">
              <a:solidFill>
                <a:schemeClr val="lt1">
                  <a:alpha val="2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000000"/>
                </a:solidFill>
                <a:latin typeface="Century Gothic"/>
                <a:ea typeface="Century Gothic"/>
                <a:cs typeface="Century Gothic"/>
                <a:sym typeface="Century Gothic"/>
              </a:endParaRPr>
            </a:p>
          </p:txBody>
        </p:sp>
        <p:sp>
          <p:nvSpPr>
            <p:cNvPr id="32" name="Google Shape;32;p1"/>
            <p:cNvSpPr/>
            <p:nvPr/>
          </p:nvSpPr>
          <p:spPr>
            <a:xfrm rot="1800000">
              <a:off x="2996165" y="2859252"/>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33" name="Google Shape;33;p1"/>
            <p:cNvSpPr/>
            <p:nvPr/>
          </p:nvSpPr>
          <p:spPr>
            <a:xfrm rot="1800000">
              <a:off x="3720065" y="4126078"/>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34" name="Google Shape;34;p1"/>
            <p:cNvSpPr/>
            <p:nvPr/>
          </p:nvSpPr>
          <p:spPr>
            <a:xfrm rot="1800000">
              <a:off x="3729591" y="1592427"/>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35" name="Google Shape;35;p1"/>
            <p:cNvSpPr/>
            <p:nvPr/>
          </p:nvSpPr>
          <p:spPr>
            <a:xfrm rot="1800000">
              <a:off x="2977115" y="325603"/>
              <a:ext cx="1601400" cy="1388236"/>
            </a:xfrm>
            <a:prstGeom prst="hexagon">
              <a:avLst>
                <a:gd name="adj" fmla="val 28544"/>
                <a:gd name="vf" fmla="val 115470"/>
              </a:avLst>
            </a:prstGeom>
            <a:solidFill>
              <a:schemeClr val="lt1">
                <a:alpha val="3921"/>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36" name="Google Shape;36;p1"/>
            <p:cNvSpPr/>
            <p:nvPr/>
          </p:nvSpPr>
          <p:spPr>
            <a:xfrm rot="1800000">
              <a:off x="4463014" y="5383378"/>
              <a:ext cx="1601400" cy="1388236"/>
            </a:xfrm>
            <a:prstGeom prst="hexagon">
              <a:avLst>
                <a:gd name="adj" fmla="val 28544"/>
                <a:gd name="vf" fmla="val 115470"/>
              </a:avLst>
            </a:prstGeom>
            <a:solidFill>
              <a:schemeClr val="lt1">
                <a:alpha val="5882"/>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37" name="Google Shape;37;p1"/>
            <p:cNvSpPr/>
            <p:nvPr/>
          </p:nvSpPr>
          <p:spPr>
            <a:xfrm rot="1800000">
              <a:off x="-382404" y="4201528"/>
              <a:ext cx="1261499" cy="1388236"/>
            </a:xfrm>
            <a:custGeom>
              <a:avLst/>
              <a:gdLst/>
              <a:ahLst/>
              <a:cxnLst/>
              <a:rect l="l" t="t" r="r" b="b"/>
              <a:pathLst>
                <a:path w="1261499" h="1388236" extrusionOk="0">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38" name="Google Shape;38;p1"/>
            <p:cNvSpPr/>
            <p:nvPr/>
          </p:nvSpPr>
          <p:spPr>
            <a:xfrm rot="1800000">
              <a:off x="24365" y="540242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39" name="Google Shape;39;p1"/>
            <p:cNvSpPr/>
            <p:nvPr/>
          </p:nvSpPr>
          <p:spPr>
            <a:xfrm rot="1800000">
              <a:off x="52941" y="284972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0" name="Google Shape;40;p1"/>
            <p:cNvSpPr/>
            <p:nvPr/>
          </p:nvSpPr>
          <p:spPr>
            <a:xfrm rot="1800000">
              <a:off x="776840" y="4126077"/>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1" name="Google Shape;41;p1"/>
            <p:cNvSpPr/>
            <p:nvPr/>
          </p:nvSpPr>
          <p:spPr>
            <a:xfrm rot="1800000">
              <a:off x="1510265" y="54119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2" name="Google Shape;42;p1"/>
            <p:cNvSpPr/>
            <p:nvPr/>
          </p:nvSpPr>
          <p:spPr>
            <a:xfrm rot="1800000">
              <a:off x="1529316" y="2859252"/>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3" name="Google Shape;43;p1"/>
            <p:cNvSpPr/>
            <p:nvPr/>
          </p:nvSpPr>
          <p:spPr>
            <a:xfrm rot="1800000">
              <a:off x="795890" y="1563853"/>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4" name="Google Shape;44;p1"/>
            <p:cNvSpPr/>
            <p:nvPr/>
          </p:nvSpPr>
          <p:spPr>
            <a:xfrm rot="1800000">
              <a:off x="6806166" y="4145128"/>
              <a:ext cx="1601400" cy="1388236"/>
            </a:xfrm>
            <a:prstGeom prst="hexagon">
              <a:avLst>
                <a:gd name="adj" fmla="val 28544"/>
                <a:gd name="vf" fmla="val 115470"/>
              </a:avLst>
            </a:prstGeom>
            <a:solidFill>
              <a:schemeClr val="lt1">
                <a:alpha val="9803"/>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5" name="Google Shape;45;p1"/>
            <p:cNvSpPr/>
            <p:nvPr/>
          </p:nvSpPr>
          <p:spPr>
            <a:xfrm rot="1800000">
              <a:off x="7549116" y="5421479"/>
              <a:ext cx="1601400" cy="1388236"/>
            </a:xfrm>
            <a:prstGeom prst="hexagon">
              <a:avLst>
                <a:gd name="adj" fmla="val 28544"/>
                <a:gd name="vf" fmla="val 115470"/>
              </a:avLst>
            </a:pr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6" name="Google Shape;46;p1"/>
            <p:cNvSpPr/>
            <p:nvPr/>
          </p:nvSpPr>
          <p:spPr>
            <a:xfrm rot="1800000">
              <a:off x="7549117" y="2868778"/>
              <a:ext cx="1601400" cy="1388236"/>
            </a:xfrm>
            <a:prstGeom prst="hexagon">
              <a:avLst>
                <a:gd name="adj" fmla="val 28544"/>
                <a:gd name="vf" fmla="val 115470"/>
              </a:avLst>
            </a:prstGeom>
            <a:solidFill>
              <a:schemeClr val="lt1">
                <a:alpha val="6666"/>
              </a:schemeClr>
            </a:solidFill>
            <a:ln w="12700" cap="flat" cmpd="sng">
              <a:solidFill>
                <a:schemeClr val="lt1">
                  <a:alpha val="7843"/>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7" name="Google Shape;47;p1"/>
            <p:cNvSpPr/>
            <p:nvPr/>
          </p:nvSpPr>
          <p:spPr>
            <a:xfrm rot="1800000">
              <a:off x="8306521" y="4055629"/>
              <a:ext cx="1243407" cy="1388236"/>
            </a:xfrm>
            <a:custGeom>
              <a:avLst/>
              <a:gdLst/>
              <a:ahLst/>
              <a:cxnLst/>
              <a:rect l="l" t="t" r="r" b="b"/>
              <a:pathLst>
                <a:path w="1243407" h="1388236" extrusionOk="0">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3921"/>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48" name="Google Shape;48;p1"/>
            <p:cNvSpPr/>
            <p:nvPr/>
          </p:nvSpPr>
          <p:spPr>
            <a:xfrm rot="1800000">
              <a:off x="8306771" y="1511524"/>
              <a:ext cx="1241871" cy="1388822"/>
            </a:xfrm>
            <a:custGeom>
              <a:avLst/>
              <a:gdLst/>
              <a:ahLst/>
              <a:cxnLst/>
              <a:rect l="l" t="t" r="r" b="b"/>
              <a:pathLst>
                <a:path w="1241871" h="1388822" extrusionOk="0">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w="12700" cap="flat" cmpd="sng">
              <a:solidFill>
                <a:schemeClr val="lt1">
                  <a:alpha val="11764"/>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grpSp>
      <p:sp>
        <p:nvSpPr>
          <p:cNvPr id="49" name="Google Shape;49;p1"/>
          <p:cNvSpPr/>
          <p:nvPr/>
        </p:nvSpPr>
        <p:spPr>
          <a:xfrm>
            <a:off x="609600" y="333488"/>
            <a:ext cx="10972800" cy="6185647"/>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50" name="Google Shape;50;p1"/>
          <p:cNvSpPr/>
          <p:nvPr/>
        </p:nvSpPr>
        <p:spPr>
          <a:xfrm>
            <a:off x="6081656" y="-21511"/>
            <a:ext cx="4905488" cy="699244"/>
          </a:xfrm>
          <a:prstGeom prst="rect">
            <a:avLst/>
          </a:prstGeom>
          <a:solidFill>
            <a:srgbClr val="F5F5F5"/>
          </a:solidFill>
          <a:ln w="15875" cap="flat" cmpd="sng">
            <a:solidFill>
              <a:srgbClr val="74A50F"/>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51" name="Google Shape;51;p1"/>
          <p:cNvSpPr/>
          <p:nvPr/>
        </p:nvSpPr>
        <p:spPr>
          <a:xfrm>
            <a:off x="6198795" y="-21510"/>
            <a:ext cx="4673600" cy="623938"/>
          </a:xfrm>
          <a:prstGeom prst="rect">
            <a:avLst/>
          </a:prstGeom>
          <a:solidFill>
            <a:schemeClr val="accent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entury Gothic"/>
              <a:ea typeface="Century Gothic"/>
              <a:cs typeface="Century Gothic"/>
              <a:sym typeface="Century Gothic"/>
            </a:endParaRPr>
          </a:p>
        </p:txBody>
      </p:sp>
      <p:sp>
        <p:nvSpPr>
          <p:cNvPr id="52" name="Google Shape;52;p1"/>
          <p:cNvSpPr txBox="1">
            <a:spLocks noGrp="1"/>
          </p:cNvSpPr>
          <p:nvPr>
            <p:ph type="title"/>
          </p:nvPr>
        </p:nvSpPr>
        <p:spPr>
          <a:xfrm>
            <a:off x="1391320" y="1027664"/>
            <a:ext cx="9366325" cy="114300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accent1"/>
              </a:buClr>
              <a:buSzPts val="4000"/>
              <a:buFont typeface="Century Gothic"/>
              <a:buNone/>
              <a:defRPr sz="4000" b="0"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3" name="Google Shape;53;p1"/>
          <p:cNvSpPr txBox="1">
            <a:spLocks noGrp="1"/>
          </p:cNvSpPr>
          <p:nvPr>
            <p:ph type="body" idx="1"/>
          </p:nvPr>
        </p:nvSpPr>
        <p:spPr>
          <a:xfrm>
            <a:off x="1391323" y="2323652"/>
            <a:ext cx="9036423" cy="3508977"/>
          </a:xfrm>
          <a:prstGeom prst="rect">
            <a:avLst/>
          </a:prstGeom>
          <a:noFill/>
          <a:ln>
            <a:noFill/>
          </a:ln>
        </p:spPr>
        <p:txBody>
          <a:bodyPr spcFirstLastPara="1" wrap="square" lIns="91425" tIns="45700" rIns="91425" bIns="45700" anchor="t" anchorCtr="0">
            <a:normAutofit/>
          </a:bodyPr>
          <a:lstStyle>
            <a:lvl1pPr marL="457200" marR="0" lvl="0" indent="-344424" algn="l" rtl="0">
              <a:spcBef>
                <a:spcPts val="480"/>
              </a:spcBef>
              <a:spcAft>
                <a:spcPts val="0"/>
              </a:spcAft>
              <a:buClr>
                <a:schemeClr val="accent1"/>
              </a:buClr>
              <a:buSzPts val="1824"/>
              <a:buFont typeface="Noto Sans Symbols"/>
              <a:buChar char="🞇"/>
              <a:defRPr sz="2400" b="0" i="0" u="none" strike="noStrike" cap="none">
                <a:solidFill>
                  <a:schemeClr val="dk2"/>
                </a:solidFill>
                <a:latin typeface="Century Gothic"/>
                <a:ea typeface="Century Gothic"/>
                <a:cs typeface="Century Gothic"/>
                <a:sym typeface="Century Gothic"/>
              </a:defRPr>
            </a:lvl1pPr>
            <a:lvl2pPr marL="914400" marR="0" lvl="1" indent="-334772" algn="l" rtl="0">
              <a:spcBef>
                <a:spcPts val="440"/>
              </a:spcBef>
              <a:spcAft>
                <a:spcPts val="0"/>
              </a:spcAft>
              <a:buClr>
                <a:schemeClr val="accent1"/>
              </a:buClr>
              <a:buSzPts val="1672"/>
              <a:buFont typeface="Noto Sans Symbols"/>
              <a:buChar char="🞇"/>
              <a:defRPr sz="2200" b="0" i="0" u="none" strike="noStrike" cap="none">
                <a:solidFill>
                  <a:schemeClr val="dk2"/>
                </a:solidFill>
                <a:latin typeface="Century Gothic"/>
                <a:ea typeface="Century Gothic"/>
                <a:cs typeface="Century Gothic"/>
                <a:sym typeface="Century Gothic"/>
              </a:defRPr>
            </a:lvl2pPr>
            <a:lvl3pPr marL="1371600" marR="0" lvl="2" indent="-325119" algn="l" rtl="0">
              <a:spcBef>
                <a:spcPts val="400"/>
              </a:spcBef>
              <a:spcAft>
                <a:spcPts val="0"/>
              </a:spcAft>
              <a:buClr>
                <a:schemeClr val="accent1"/>
              </a:buClr>
              <a:buSzPts val="1520"/>
              <a:buFont typeface="Noto Sans Symbols"/>
              <a:buChar char="🞇"/>
              <a:defRPr sz="2000" b="0" i="0" u="none" strike="noStrike" cap="none">
                <a:solidFill>
                  <a:schemeClr val="dk2"/>
                </a:solidFill>
                <a:latin typeface="Century Gothic"/>
                <a:ea typeface="Century Gothic"/>
                <a:cs typeface="Century Gothic"/>
                <a:sym typeface="Century Gothic"/>
              </a:defRPr>
            </a:lvl3pPr>
            <a:lvl4pPr marL="1828800" marR="0" lvl="3" indent="-315467" algn="l" rtl="0">
              <a:spcBef>
                <a:spcPts val="360"/>
              </a:spcBef>
              <a:spcAft>
                <a:spcPts val="0"/>
              </a:spcAft>
              <a:buClr>
                <a:schemeClr val="accent1"/>
              </a:buClr>
              <a:buSzPts val="1368"/>
              <a:buFont typeface="Noto Sans Symbols"/>
              <a:buChar char="🞇"/>
              <a:defRPr sz="1800" b="0" i="0" u="none" strike="noStrike" cap="none">
                <a:solidFill>
                  <a:schemeClr val="dk2"/>
                </a:solidFill>
                <a:latin typeface="Century Gothic"/>
                <a:ea typeface="Century Gothic"/>
                <a:cs typeface="Century Gothic"/>
                <a:sym typeface="Century Gothic"/>
              </a:defRPr>
            </a:lvl4pPr>
            <a:lvl5pPr marL="2286000" marR="0" lvl="4" indent="-305816" algn="l" rtl="0">
              <a:spcBef>
                <a:spcPts val="320"/>
              </a:spcBef>
              <a:spcAft>
                <a:spcPts val="0"/>
              </a:spcAft>
              <a:buClr>
                <a:schemeClr val="accent1"/>
              </a:buClr>
              <a:buSzPts val="1216"/>
              <a:buFont typeface="Noto Sans Symbols"/>
              <a:buChar char="🞇"/>
              <a:defRPr sz="1600" b="0" i="0" u="none" strike="noStrike" cap="none">
                <a:solidFill>
                  <a:schemeClr val="dk2"/>
                </a:solidFill>
                <a:latin typeface="Century Gothic"/>
                <a:ea typeface="Century Gothic"/>
                <a:cs typeface="Century Gothic"/>
                <a:sym typeface="Century Gothic"/>
              </a:defRPr>
            </a:lvl5pPr>
            <a:lvl6pPr marL="2743200" marR="0" lvl="5" indent="-296164" algn="l" rtl="0">
              <a:spcBef>
                <a:spcPts val="280"/>
              </a:spcBef>
              <a:spcAft>
                <a:spcPts val="0"/>
              </a:spcAft>
              <a:buClr>
                <a:schemeClr val="accent1"/>
              </a:buClr>
              <a:buSzPts val="1064"/>
              <a:buFont typeface="Noto Sans Symbols"/>
              <a:buChar char="🞇"/>
              <a:defRPr sz="1400" b="0" i="0" u="none" strike="noStrike" cap="none">
                <a:solidFill>
                  <a:schemeClr val="dk2"/>
                </a:solidFill>
                <a:latin typeface="Century Gothic"/>
                <a:ea typeface="Century Gothic"/>
                <a:cs typeface="Century Gothic"/>
                <a:sym typeface="Century Gothic"/>
              </a:defRPr>
            </a:lvl6pPr>
            <a:lvl7pPr marL="3200400" marR="0" lvl="6" indent="-296164" algn="l" rtl="0">
              <a:spcBef>
                <a:spcPts val="280"/>
              </a:spcBef>
              <a:spcAft>
                <a:spcPts val="0"/>
              </a:spcAft>
              <a:buClr>
                <a:schemeClr val="accent1"/>
              </a:buClr>
              <a:buSzPts val="1064"/>
              <a:buFont typeface="Noto Sans Symbols"/>
              <a:buChar char="🞇"/>
              <a:defRPr sz="1400" b="0" i="0" u="none" strike="noStrike" cap="none">
                <a:solidFill>
                  <a:schemeClr val="dk2"/>
                </a:solidFill>
                <a:latin typeface="Century Gothic"/>
                <a:ea typeface="Century Gothic"/>
                <a:cs typeface="Century Gothic"/>
                <a:sym typeface="Century Gothic"/>
              </a:defRPr>
            </a:lvl7pPr>
            <a:lvl8pPr marL="3657600" marR="0" lvl="7" indent="-296164" algn="l" rtl="0">
              <a:spcBef>
                <a:spcPts val="280"/>
              </a:spcBef>
              <a:spcAft>
                <a:spcPts val="0"/>
              </a:spcAft>
              <a:buClr>
                <a:schemeClr val="accent1"/>
              </a:buClr>
              <a:buSzPts val="1064"/>
              <a:buFont typeface="Noto Sans Symbols"/>
              <a:buChar char="🞇"/>
              <a:defRPr sz="1400" b="0" i="0" u="none" strike="noStrike" cap="none">
                <a:solidFill>
                  <a:schemeClr val="dk2"/>
                </a:solidFill>
                <a:latin typeface="Century Gothic"/>
                <a:ea typeface="Century Gothic"/>
                <a:cs typeface="Century Gothic"/>
                <a:sym typeface="Century Gothic"/>
              </a:defRPr>
            </a:lvl8pPr>
            <a:lvl9pPr marL="4114800" marR="0" lvl="8" indent="-296164" algn="l" rtl="0">
              <a:spcBef>
                <a:spcPts val="280"/>
              </a:spcBef>
              <a:spcAft>
                <a:spcPts val="0"/>
              </a:spcAft>
              <a:buClr>
                <a:schemeClr val="accent1"/>
              </a:buClr>
              <a:buSzPts val="1064"/>
              <a:buFont typeface="Noto Sans Symbols"/>
              <a:buChar char="🞇"/>
              <a:defRPr sz="1400" b="0" i="0" u="none" strike="noStrike" cap="none">
                <a:solidFill>
                  <a:schemeClr val="dk2"/>
                </a:solidFill>
                <a:latin typeface="Century Gothic"/>
                <a:ea typeface="Century Gothic"/>
                <a:cs typeface="Century Gothic"/>
                <a:sym typeface="Century Gothic"/>
              </a:defRPr>
            </a:lvl9pPr>
          </a:lstStyle>
          <a:p>
            <a:endParaRPr/>
          </a:p>
        </p:txBody>
      </p:sp>
      <p:sp>
        <p:nvSpPr>
          <p:cNvPr id="54" name="Google Shape;54;p1"/>
          <p:cNvSpPr txBox="1">
            <a:spLocks noGrp="1"/>
          </p:cNvSpPr>
          <p:nvPr>
            <p:ph type="dt" idx="10"/>
          </p:nvPr>
        </p:nvSpPr>
        <p:spPr>
          <a:xfrm>
            <a:off x="7996517" y="224493"/>
            <a:ext cx="28448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pPr>
              <a:buClr>
                <a:srgbClr val="000000"/>
              </a:buClr>
              <a:buFont typeface="Arial"/>
              <a:buNone/>
            </a:pPr>
            <a:endParaRPr kern="0"/>
          </a:p>
        </p:txBody>
      </p:sp>
      <p:sp>
        <p:nvSpPr>
          <p:cNvPr id="55" name="Google Shape;55;p1"/>
          <p:cNvSpPr txBox="1">
            <a:spLocks noGrp="1"/>
          </p:cNvSpPr>
          <p:nvPr>
            <p:ph type="ftr" idx="11"/>
          </p:nvPr>
        </p:nvSpPr>
        <p:spPr>
          <a:xfrm>
            <a:off x="6188597" y="5852161"/>
            <a:ext cx="4669536"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pPr>
              <a:buClr>
                <a:srgbClr val="000000"/>
              </a:buClr>
              <a:buFont typeface="Arial"/>
              <a:buNone/>
            </a:pPr>
            <a:endParaRPr kern="0">
              <a:solidFill>
                <a:srgbClr val="94C600"/>
              </a:solidFill>
            </a:endParaRPr>
          </a:p>
        </p:txBody>
      </p:sp>
      <p:sp>
        <p:nvSpPr>
          <p:cNvPr id="56" name="Google Shape;56;p1"/>
          <p:cNvSpPr txBox="1">
            <a:spLocks noGrp="1"/>
          </p:cNvSpPr>
          <p:nvPr>
            <p:ph type="sldNum" idx="12"/>
          </p:nvPr>
        </p:nvSpPr>
        <p:spPr>
          <a:xfrm>
            <a:off x="6198795" y="224492"/>
            <a:ext cx="1776208"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EFEFE"/>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rgbClr val="FEFEFE"/>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rgbClr val="FEFEFE"/>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rgbClr val="FEFEFE"/>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rgbClr val="FEFEFE"/>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rgbClr val="FEFEFE"/>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rgbClr val="FEFEFE"/>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rgbClr val="FEFEFE"/>
                </a:solidFill>
                <a:latin typeface="Century Gothic"/>
                <a:ea typeface="Century Gothic"/>
                <a:cs typeface="Century Gothic"/>
                <a:sym typeface="Century Gothic"/>
              </a:defRPr>
            </a:lvl9pPr>
          </a:lstStyle>
          <a:p>
            <a:pPr>
              <a:buClr>
                <a:srgbClr val="000000"/>
              </a:buClr>
              <a:buFont typeface="Arial"/>
              <a:buNone/>
            </a:pPr>
            <a:fld id="{00000000-1234-1234-1234-123412341234}" type="slidenum">
              <a:rPr lang="en-GB" kern="0"/>
              <a:pPr>
                <a:buClr>
                  <a:srgbClr val="000000"/>
                </a:buClr>
                <a:buFont typeface="Arial"/>
                <a:buNone/>
              </a:pPr>
              <a:t>‹#›</a:t>
            </a:fld>
            <a:endParaRPr kern="0"/>
          </a:p>
        </p:txBody>
      </p:sp>
    </p:spTree>
    <p:extLst>
      <p:ext uri="{BB962C8B-B14F-4D97-AF65-F5344CB8AC3E}">
        <p14:creationId xmlns:p14="http://schemas.microsoft.com/office/powerpoint/2010/main" val="289248198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tmp"/><Relationship Id="rId7" Type="http://schemas.openxmlformats.org/officeDocument/2006/relationships/image" Target="../media/image27.tm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tmp"/><Relationship Id="rId5" Type="http://schemas.openxmlformats.org/officeDocument/2006/relationships/image" Target="../media/image25.tm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tmp"/><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tmp"/><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internetmatters.org/" TargetMode="External"/><Relationship Id="rId2" Type="http://schemas.openxmlformats.org/officeDocument/2006/relationships/hyperlink" Target="https://www.ceopeducation.co.uk/parent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mailto:place2be@swakeleys.org.uk"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giveusashout.org/"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4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41.jpeg"/></Relationships>
</file>

<file path=ppt/slides/_rels/slide6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5.tmp"/><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mailto:office@swakeleys.org.uk" TargetMode="External"/><Relationship Id="rId2" Type="http://schemas.openxmlformats.org/officeDocument/2006/relationships/hyperlink" Target="https://community.epraise.veracross.com/s/article/Epraise-Parents-Registering"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2724" y="1034002"/>
            <a:ext cx="7056784" cy="2862322"/>
          </a:xfrm>
          <a:prstGeom prst="rect">
            <a:avLst/>
          </a:prstGeom>
          <a:noFill/>
        </p:spPr>
        <p:txBody>
          <a:bodyPr wrap="square" rtlCol="0">
            <a:spAutoFit/>
          </a:bodyPr>
          <a:lstStyle/>
          <a:p>
            <a:r>
              <a:rPr lang="en-GB" sz="4000" dirty="0">
                <a:latin typeface="Gill Sans MT" panose="020B0502020104020203" pitchFamily="34" charset="0"/>
              </a:rPr>
              <a:t>A very warm welcome to Swakeleys School for Girls</a:t>
            </a:r>
          </a:p>
          <a:p>
            <a:endParaRPr lang="en-GB" sz="3600" dirty="0">
              <a:latin typeface="Gill Sans MT" panose="020B0502020104020203" pitchFamily="34" charset="0"/>
            </a:endParaRPr>
          </a:p>
          <a:p>
            <a:r>
              <a:rPr lang="en-GB" sz="3200" dirty="0">
                <a:latin typeface="Gill Sans MT" panose="020B0502020104020203" pitchFamily="34" charset="0"/>
              </a:rPr>
              <a:t>Ms Kelda Stevenson</a:t>
            </a:r>
          </a:p>
          <a:p>
            <a:r>
              <a:rPr lang="en-GB" sz="3200" dirty="0">
                <a:latin typeface="Gill Sans MT" panose="020B0502020104020203" pitchFamily="34" charset="0"/>
              </a:rPr>
              <a:t>Headteacher</a:t>
            </a:r>
          </a:p>
        </p:txBody>
      </p:sp>
      <p:sp>
        <p:nvSpPr>
          <p:cNvPr id="3" name="TextBox 2"/>
          <p:cNvSpPr txBox="1"/>
          <p:nvPr/>
        </p:nvSpPr>
        <p:spPr>
          <a:xfrm>
            <a:off x="8221836" y="809847"/>
            <a:ext cx="2998128" cy="1754326"/>
          </a:xfrm>
          <a:prstGeom prst="rect">
            <a:avLst/>
          </a:prstGeom>
          <a:noFill/>
          <a:ln>
            <a:solidFill>
              <a:schemeClr val="tx1"/>
            </a:solidFill>
          </a:ln>
        </p:spPr>
        <p:txBody>
          <a:bodyPr wrap="none" rtlCol="0">
            <a:spAutoFit/>
          </a:bodyPr>
          <a:lstStyle/>
          <a:p>
            <a:r>
              <a:rPr lang="en-GB" dirty="0">
                <a:latin typeface="Gill Sans MT" panose="020B0502020104020203" pitchFamily="34" charset="0"/>
              </a:rPr>
              <a:t>Please turn mobile phones </a:t>
            </a:r>
          </a:p>
          <a:p>
            <a:r>
              <a:rPr lang="en-GB" dirty="0">
                <a:latin typeface="Gill Sans MT" panose="020B0502020104020203" pitchFamily="34" charset="0"/>
              </a:rPr>
              <a:t>to silent. Thank you.</a:t>
            </a:r>
          </a:p>
          <a:p>
            <a:endParaRPr lang="en-GB" dirty="0">
              <a:latin typeface="Gill Sans MT" panose="020B0502020104020203" pitchFamily="34" charset="0"/>
            </a:endParaRPr>
          </a:p>
          <a:p>
            <a:r>
              <a:rPr lang="en-GB" dirty="0">
                <a:latin typeface="Gill Sans MT" panose="020B0502020104020203" pitchFamily="34" charset="0"/>
              </a:rPr>
              <a:t>No fire drill is planned – if the</a:t>
            </a:r>
          </a:p>
          <a:p>
            <a:r>
              <a:rPr lang="en-GB" dirty="0">
                <a:latin typeface="Gill Sans MT" panose="020B0502020104020203" pitchFamily="34" charset="0"/>
              </a:rPr>
              <a:t>alarm sounds please follow </a:t>
            </a:r>
          </a:p>
          <a:p>
            <a:r>
              <a:rPr lang="en-GB" dirty="0">
                <a:latin typeface="Gill Sans MT" panose="020B0502020104020203" pitchFamily="34" charset="0"/>
              </a:rPr>
              <a:t>directions of staff outside </a:t>
            </a:r>
          </a:p>
        </p:txBody>
      </p:sp>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6618" y="2690948"/>
            <a:ext cx="5747176" cy="377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174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476672"/>
            <a:ext cx="7024744" cy="1143000"/>
          </a:xfrm>
        </p:spPr>
        <p:txBody>
          <a:bodyPr>
            <a:normAutofit/>
          </a:bodyPr>
          <a:lstStyle/>
          <a:p>
            <a:r>
              <a:rPr lang="en-GB" sz="4400" dirty="0" smtClean="0">
                <a:latin typeface="Gill Sans MT" panose="020B0502020104020203" pitchFamily="34" charset="0"/>
              </a:rPr>
              <a:t>Awards 2023</a:t>
            </a:r>
            <a:endParaRPr lang="en-GB" sz="4400" dirty="0">
              <a:latin typeface="Gill Sans MT" panose="020B0502020104020203"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1047" y="840098"/>
            <a:ext cx="3909467" cy="2767688"/>
          </a:xfrm>
          <a:prstGeom prst="rect">
            <a:avLst/>
          </a:prstGeom>
          <a:noFill/>
          <a:ln w="25400" algn="ctr">
            <a:solidFill>
              <a:srgbClr val="0066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6826" y="3671157"/>
            <a:ext cx="3973037" cy="2767688"/>
          </a:xfrm>
          <a:prstGeom prst="rect">
            <a:avLst/>
          </a:prstGeom>
          <a:noFill/>
          <a:ln w="25400" algn="ctr">
            <a:solidFill>
              <a:srgbClr val="0066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9128447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221" y="324794"/>
            <a:ext cx="7024744" cy="970433"/>
          </a:xfrm>
        </p:spPr>
        <p:txBody>
          <a:bodyPr>
            <a:normAutofit/>
          </a:bodyPr>
          <a:lstStyle/>
          <a:p>
            <a:r>
              <a:rPr lang="en-GB" sz="4400" b="1" dirty="0">
                <a:latin typeface="Gill Sans MT" panose="020B0502020104020203" pitchFamily="34" charset="0"/>
              </a:rPr>
              <a:t>Aspire</a:t>
            </a:r>
          </a:p>
        </p:txBody>
      </p:sp>
      <p:pic>
        <p:nvPicPr>
          <p:cNvPr id="15" name="Picture 1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70" y="3347133"/>
            <a:ext cx="2072351" cy="3031772"/>
          </a:xfrm>
          <a:prstGeom prst="rect">
            <a:avLst/>
          </a:prstGeom>
        </p:spPr>
      </p:pic>
      <p:pic>
        <p:nvPicPr>
          <p:cNvPr id="19" name="Picture 18"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176" y="2964534"/>
            <a:ext cx="2462740" cy="3447835"/>
          </a:xfrm>
          <a:prstGeom prst="rect">
            <a:avLst/>
          </a:prstGeom>
        </p:spPr>
      </p:pic>
      <p:pic>
        <p:nvPicPr>
          <p:cNvPr id="20" name="Picture 19" descr="Screen Clipping"/>
          <p:cNvPicPr>
            <a:picLocks noChangeAspect="1"/>
          </p:cNvPicPr>
          <p:nvPr/>
        </p:nvPicPr>
        <p:blipFill rotWithShape="1">
          <a:blip r:embed="rId5">
            <a:extLst>
              <a:ext uri="{28A0092B-C50C-407E-A947-70E740481C1C}">
                <a14:useLocalDpi xmlns:a14="http://schemas.microsoft.com/office/drawing/2010/main" val="0"/>
              </a:ext>
            </a:extLst>
          </a:blip>
          <a:srcRect l="6265" t="11076" b="10156"/>
          <a:stretch/>
        </p:blipFill>
        <p:spPr>
          <a:xfrm>
            <a:off x="6897715" y="548680"/>
            <a:ext cx="3136102" cy="2137558"/>
          </a:xfrm>
          <a:prstGeom prst="rect">
            <a:avLst/>
          </a:prstGeom>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5841" y="3356993"/>
            <a:ext cx="2241875" cy="3175605"/>
          </a:xfrm>
          <a:prstGeom prst="rect">
            <a:avLst/>
          </a:prstGeom>
        </p:spPr>
      </p:pic>
      <p:pic>
        <p:nvPicPr>
          <p:cNvPr id="8" name="Picture 7" descr="Screen Clipping"/>
          <p:cNvPicPr>
            <a:picLocks noChangeAspect="1"/>
          </p:cNvPicPr>
          <p:nvPr/>
        </p:nvPicPr>
        <p:blipFill rotWithShape="1">
          <a:blip r:embed="rId7">
            <a:extLst>
              <a:ext uri="{28A0092B-C50C-407E-A947-70E740481C1C}">
                <a14:useLocalDpi xmlns:a14="http://schemas.microsoft.com/office/drawing/2010/main" val="0"/>
              </a:ext>
            </a:extLst>
          </a:blip>
          <a:srcRect l="22039"/>
          <a:stretch/>
        </p:blipFill>
        <p:spPr>
          <a:xfrm>
            <a:off x="3742759" y="548680"/>
            <a:ext cx="2741398" cy="2693604"/>
          </a:xfrm>
          <a:prstGeom prst="rect">
            <a:avLst/>
          </a:prstGeom>
        </p:spPr>
      </p:pic>
    </p:spTree>
    <p:extLst>
      <p:ext uri="{BB962C8B-B14F-4D97-AF65-F5344CB8AC3E}">
        <p14:creationId xmlns:p14="http://schemas.microsoft.com/office/powerpoint/2010/main" val="2027250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0191" y="314258"/>
            <a:ext cx="7024744" cy="970433"/>
          </a:xfrm>
        </p:spPr>
        <p:txBody>
          <a:bodyPr>
            <a:normAutofit/>
          </a:bodyPr>
          <a:lstStyle/>
          <a:p>
            <a:r>
              <a:rPr lang="en-GB" sz="4400" b="1" dirty="0" smtClean="0">
                <a:latin typeface="Gill Sans MT" panose="020B0502020104020203" pitchFamily="34" charset="0"/>
              </a:rPr>
              <a:t>Year 10 Work Shadowing</a:t>
            </a:r>
            <a:endParaRPr lang="en-GB" sz="4400" b="1" dirty="0">
              <a:latin typeface="Gill Sans MT" panose="020B0502020104020203" pitchFamily="34" charset="0"/>
            </a:endParaRPr>
          </a:p>
        </p:txBody>
      </p:sp>
      <p:sp>
        <p:nvSpPr>
          <p:cNvPr id="4" name="TextBox 3"/>
          <p:cNvSpPr txBox="1"/>
          <p:nvPr/>
        </p:nvSpPr>
        <p:spPr>
          <a:xfrm>
            <a:off x="2058566" y="1212822"/>
            <a:ext cx="2296120" cy="1754326"/>
          </a:xfrm>
          <a:prstGeom prst="rect">
            <a:avLst/>
          </a:prstGeom>
          <a:noFill/>
          <a:ln>
            <a:solidFill>
              <a:srgbClr val="FF0000"/>
            </a:solidFill>
          </a:ln>
        </p:spPr>
        <p:txBody>
          <a:bodyPr wrap="square" rtlCol="0">
            <a:spAutoFit/>
          </a:bodyPr>
          <a:lstStyle/>
          <a:p>
            <a:r>
              <a:rPr lang="en-GB" b="1" dirty="0">
                <a:solidFill>
                  <a:srgbClr val="FF0000"/>
                </a:solidFill>
                <a:latin typeface="Gill Sans MT" panose="020B0502020104020203" pitchFamily="34" charset="0"/>
              </a:rPr>
              <a:t>“</a:t>
            </a:r>
            <a:r>
              <a:rPr lang="en-GB" dirty="0">
                <a:solidFill>
                  <a:srgbClr val="FF0000"/>
                </a:solidFill>
                <a:latin typeface="Gill Sans MT" panose="020B0502020104020203" pitchFamily="34" charset="0"/>
              </a:rPr>
              <a:t>She was very willing and has a wonderful character! We would like to offer her a job for the summer” </a:t>
            </a:r>
          </a:p>
          <a:p>
            <a:r>
              <a:rPr lang="en-GB" b="1" dirty="0">
                <a:solidFill>
                  <a:srgbClr val="FF0000"/>
                </a:solidFill>
                <a:latin typeface="Gill Sans MT" panose="020B0502020104020203" pitchFamily="34" charset="0"/>
              </a:rPr>
              <a:t>Sophie 10EB</a:t>
            </a:r>
            <a:endParaRPr lang="en-GB" dirty="0">
              <a:solidFill>
                <a:srgbClr val="FF0000"/>
              </a:solidFill>
              <a:latin typeface="Gill Sans MT" panose="020B0502020104020203" pitchFamily="34" charset="0"/>
            </a:endParaRPr>
          </a:p>
        </p:txBody>
      </p:sp>
      <p:sp>
        <p:nvSpPr>
          <p:cNvPr id="5" name="TextBox 4"/>
          <p:cNvSpPr txBox="1"/>
          <p:nvPr/>
        </p:nvSpPr>
        <p:spPr>
          <a:xfrm>
            <a:off x="4489461" y="1390145"/>
            <a:ext cx="2907325" cy="523220"/>
          </a:xfrm>
          <a:prstGeom prst="rect">
            <a:avLst/>
          </a:prstGeom>
          <a:noFill/>
          <a:ln>
            <a:solidFill>
              <a:srgbClr val="002060"/>
            </a:solidFill>
          </a:ln>
        </p:spPr>
        <p:txBody>
          <a:bodyPr wrap="square" rtlCol="0">
            <a:spAutoFit/>
          </a:bodyPr>
          <a:lstStyle/>
          <a:p>
            <a:r>
              <a:rPr lang="en-GB" sz="1400" dirty="0">
                <a:solidFill>
                  <a:srgbClr val="002060"/>
                </a:solidFill>
              </a:rPr>
              <a:t>“</a:t>
            </a:r>
            <a:r>
              <a:rPr lang="en-GB" sz="1400" dirty="0">
                <a:solidFill>
                  <a:srgbClr val="002060"/>
                </a:solidFill>
                <a:latin typeface="Gill Sans MT" panose="020B0502020104020203" pitchFamily="34" charset="0"/>
              </a:rPr>
              <a:t>Attentive, ambitious and brilliant!” </a:t>
            </a:r>
            <a:r>
              <a:rPr lang="en-GB" sz="1400" b="1" dirty="0">
                <a:solidFill>
                  <a:srgbClr val="002060"/>
                </a:solidFill>
                <a:latin typeface="Gill Sans MT" panose="020B0502020104020203" pitchFamily="34" charset="0"/>
              </a:rPr>
              <a:t>Harmony 10MC</a:t>
            </a:r>
            <a:endParaRPr lang="en-GB" sz="1400" dirty="0">
              <a:solidFill>
                <a:srgbClr val="002060"/>
              </a:solidFill>
              <a:latin typeface="Gill Sans MT" panose="020B0502020104020203" pitchFamily="34" charset="0"/>
            </a:endParaRPr>
          </a:p>
        </p:txBody>
      </p:sp>
      <p:sp>
        <p:nvSpPr>
          <p:cNvPr id="6" name="TextBox 5"/>
          <p:cNvSpPr txBox="1"/>
          <p:nvPr/>
        </p:nvSpPr>
        <p:spPr>
          <a:xfrm>
            <a:off x="7558571" y="4649606"/>
            <a:ext cx="2413273" cy="1569660"/>
          </a:xfrm>
          <a:prstGeom prst="rect">
            <a:avLst/>
          </a:prstGeom>
          <a:noFill/>
          <a:ln>
            <a:solidFill>
              <a:srgbClr val="FF0000"/>
            </a:solidFill>
          </a:ln>
        </p:spPr>
        <p:txBody>
          <a:bodyPr wrap="square" rtlCol="0">
            <a:spAutoFit/>
          </a:bodyPr>
          <a:lstStyle/>
          <a:p>
            <a:r>
              <a:rPr lang="en-GB" sz="1600" dirty="0">
                <a:solidFill>
                  <a:srgbClr val="FF0000"/>
                </a:solidFill>
                <a:latin typeface="Gill Sans MT" panose="020B0502020104020203" pitchFamily="34" charset="0"/>
              </a:rPr>
              <a:t>“I am so proud of her! She is well mannered, well organised and adaptable. I would like her to stay longer!” </a:t>
            </a:r>
          </a:p>
          <a:p>
            <a:r>
              <a:rPr lang="en-GB" sz="1600" b="1" dirty="0" err="1">
                <a:solidFill>
                  <a:srgbClr val="FF0000"/>
                </a:solidFill>
                <a:latin typeface="Gill Sans MT" panose="020B0502020104020203" pitchFamily="34" charset="0"/>
              </a:rPr>
              <a:t>Kajitha</a:t>
            </a:r>
            <a:r>
              <a:rPr lang="en-GB" sz="1600" b="1" dirty="0">
                <a:solidFill>
                  <a:srgbClr val="FF0000"/>
                </a:solidFill>
                <a:latin typeface="Gill Sans MT" panose="020B0502020104020203" pitchFamily="34" charset="0"/>
              </a:rPr>
              <a:t> 10EB</a:t>
            </a:r>
            <a:r>
              <a:rPr lang="en-GB" sz="1600" dirty="0">
                <a:solidFill>
                  <a:srgbClr val="FF0000"/>
                </a:solidFill>
                <a:latin typeface="Gill Sans MT" panose="020B0502020104020203" pitchFamily="34" charset="0"/>
              </a:rPr>
              <a:t> </a:t>
            </a:r>
          </a:p>
        </p:txBody>
      </p:sp>
      <p:sp>
        <p:nvSpPr>
          <p:cNvPr id="7" name="TextBox 6"/>
          <p:cNvSpPr txBox="1"/>
          <p:nvPr/>
        </p:nvSpPr>
        <p:spPr>
          <a:xfrm>
            <a:off x="7658793" y="1273532"/>
            <a:ext cx="2496401" cy="954107"/>
          </a:xfrm>
          <a:prstGeom prst="rect">
            <a:avLst/>
          </a:prstGeom>
          <a:noFill/>
          <a:ln>
            <a:solidFill>
              <a:srgbClr val="0070C0"/>
            </a:solidFill>
          </a:ln>
        </p:spPr>
        <p:txBody>
          <a:bodyPr wrap="square" rtlCol="0">
            <a:spAutoFit/>
          </a:bodyPr>
          <a:lstStyle/>
          <a:p>
            <a:r>
              <a:rPr lang="en-GB" sz="1400" dirty="0">
                <a:solidFill>
                  <a:srgbClr val="0070C0"/>
                </a:solidFill>
                <a:latin typeface="Gill Sans MT" panose="020B0502020104020203" pitchFamily="34" charset="0"/>
              </a:rPr>
              <a:t>“She has been excellent! Better than any student we have ever had before” </a:t>
            </a:r>
          </a:p>
          <a:p>
            <a:r>
              <a:rPr lang="en-GB" sz="1400" b="1" dirty="0" err="1">
                <a:solidFill>
                  <a:srgbClr val="0070C0"/>
                </a:solidFill>
                <a:latin typeface="Gill Sans MT" panose="020B0502020104020203" pitchFamily="34" charset="0"/>
              </a:rPr>
              <a:t>Simran</a:t>
            </a:r>
            <a:r>
              <a:rPr lang="en-GB" sz="1400" b="1" dirty="0">
                <a:solidFill>
                  <a:srgbClr val="0070C0"/>
                </a:solidFill>
                <a:latin typeface="Gill Sans MT" panose="020B0502020104020203" pitchFamily="34" charset="0"/>
              </a:rPr>
              <a:t> 10AF</a:t>
            </a:r>
            <a:endParaRPr lang="en-GB" sz="1400" dirty="0">
              <a:solidFill>
                <a:srgbClr val="0070C0"/>
              </a:solidFill>
              <a:latin typeface="Gill Sans MT" panose="020B0502020104020203" pitchFamily="34" charset="0"/>
            </a:endParaRPr>
          </a:p>
        </p:txBody>
      </p:sp>
      <p:sp>
        <p:nvSpPr>
          <p:cNvPr id="8" name="TextBox 7"/>
          <p:cNvSpPr txBox="1"/>
          <p:nvPr/>
        </p:nvSpPr>
        <p:spPr>
          <a:xfrm>
            <a:off x="2058566" y="4649607"/>
            <a:ext cx="2173008" cy="1169551"/>
          </a:xfrm>
          <a:prstGeom prst="rect">
            <a:avLst/>
          </a:prstGeom>
          <a:noFill/>
          <a:ln>
            <a:solidFill>
              <a:srgbClr val="0070C0"/>
            </a:solidFill>
          </a:ln>
        </p:spPr>
        <p:txBody>
          <a:bodyPr wrap="square" rtlCol="0">
            <a:spAutoFit/>
          </a:bodyPr>
          <a:lstStyle/>
          <a:p>
            <a:r>
              <a:rPr lang="en-GB" sz="1400" dirty="0">
                <a:solidFill>
                  <a:srgbClr val="0070C0"/>
                </a:solidFill>
                <a:latin typeface="Gill Sans MT" panose="020B0502020104020203" pitchFamily="34" charset="0"/>
              </a:rPr>
              <a:t>“She is personable, approachable and extremely enthusiastic. The students adore her!” </a:t>
            </a:r>
          </a:p>
          <a:p>
            <a:r>
              <a:rPr lang="en-GB" sz="1400" b="1" dirty="0">
                <a:solidFill>
                  <a:srgbClr val="0070C0"/>
                </a:solidFill>
                <a:latin typeface="Gill Sans MT" panose="020B0502020104020203" pitchFamily="34" charset="0"/>
              </a:rPr>
              <a:t>Rebekah 10AF</a:t>
            </a:r>
            <a:endParaRPr lang="en-GB" sz="1400" dirty="0">
              <a:solidFill>
                <a:srgbClr val="0070C0"/>
              </a:solidFill>
              <a:latin typeface="Gill Sans MT" panose="020B0502020104020203" pitchFamily="34" charset="0"/>
            </a:endParaRPr>
          </a:p>
        </p:txBody>
      </p:sp>
      <p:sp>
        <p:nvSpPr>
          <p:cNvPr id="9" name="TextBox 8"/>
          <p:cNvSpPr txBox="1"/>
          <p:nvPr/>
        </p:nvSpPr>
        <p:spPr>
          <a:xfrm>
            <a:off x="2058567" y="3121900"/>
            <a:ext cx="2277756" cy="1169551"/>
          </a:xfrm>
          <a:prstGeom prst="rect">
            <a:avLst/>
          </a:prstGeom>
          <a:noFill/>
          <a:ln>
            <a:solidFill>
              <a:srgbClr val="FF66FF"/>
            </a:solidFill>
          </a:ln>
        </p:spPr>
        <p:txBody>
          <a:bodyPr wrap="square" rtlCol="0">
            <a:spAutoFit/>
          </a:bodyPr>
          <a:lstStyle/>
          <a:p>
            <a:r>
              <a:rPr lang="en-GB" sz="1400" dirty="0">
                <a:solidFill>
                  <a:srgbClr val="FF66FF"/>
                </a:solidFill>
                <a:latin typeface="Gill Sans MT" panose="020B0502020104020203" pitchFamily="34" charset="0"/>
              </a:rPr>
              <a:t>“A born teacher! She has gone above and beyond in her role here and is so positive with the pupils” </a:t>
            </a:r>
            <a:r>
              <a:rPr lang="en-GB" sz="1400" b="1" i="1" dirty="0">
                <a:solidFill>
                  <a:srgbClr val="FF66FF"/>
                </a:solidFill>
                <a:latin typeface="Gill Sans MT" panose="020B0502020104020203" pitchFamily="34" charset="0"/>
              </a:rPr>
              <a:t> </a:t>
            </a:r>
            <a:r>
              <a:rPr lang="en-GB" sz="1400" b="1" dirty="0">
                <a:solidFill>
                  <a:srgbClr val="FF66FF"/>
                </a:solidFill>
                <a:latin typeface="Gill Sans MT" panose="020B0502020104020203" pitchFamily="34" charset="0"/>
              </a:rPr>
              <a:t>Kayla 10MY</a:t>
            </a:r>
            <a:endParaRPr lang="en-GB" sz="1400" dirty="0">
              <a:solidFill>
                <a:srgbClr val="FF66FF"/>
              </a:solidFill>
              <a:latin typeface="Gill Sans MT" panose="020B0502020104020203" pitchFamily="34" charset="0"/>
            </a:endParaRPr>
          </a:p>
        </p:txBody>
      </p:sp>
      <p:sp>
        <p:nvSpPr>
          <p:cNvPr id="10" name="TextBox 9"/>
          <p:cNvSpPr txBox="1"/>
          <p:nvPr/>
        </p:nvSpPr>
        <p:spPr>
          <a:xfrm>
            <a:off x="7648159" y="2353540"/>
            <a:ext cx="2005149" cy="800219"/>
          </a:xfrm>
          <a:prstGeom prst="rect">
            <a:avLst/>
          </a:prstGeom>
          <a:noFill/>
          <a:ln>
            <a:solidFill>
              <a:srgbClr val="00B050"/>
            </a:solidFill>
          </a:ln>
        </p:spPr>
        <p:txBody>
          <a:bodyPr wrap="square" rtlCol="0">
            <a:spAutoFit/>
          </a:bodyPr>
          <a:lstStyle/>
          <a:p>
            <a:r>
              <a:rPr lang="en-GB" sz="1400" dirty="0">
                <a:solidFill>
                  <a:srgbClr val="00B050"/>
                </a:solidFill>
              </a:rPr>
              <a:t>“</a:t>
            </a:r>
            <a:r>
              <a:rPr lang="en-GB" sz="1400" dirty="0">
                <a:solidFill>
                  <a:srgbClr val="00B050"/>
                </a:solidFill>
                <a:latin typeface="Gill Sans MT" panose="020B0502020104020203" pitchFamily="34" charset="0"/>
              </a:rPr>
              <a:t>Always eager to learn and do more!” </a:t>
            </a:r>
            <a:r>
              <a:rPr lang="en-GB" b="1" dirty="0" err="1">
                <a:solidFill>
                  <a:srgbClr val="00B050"/>
                </a:solidFill>
                <a:latin typeface="Gill Sans MT" panose="020B0502020104020203" pitchFamily="34" charset="0"/>
              </a:rPr>
              <a:t>Temilade</a:t>
            </a:r>
            <a:r>
              <a:rPr lang="en-GB" b="1" dirty="0">
                <a:solidFill>
                  <a:srgbClr val="00B050"/>
                </a:solidFill>
                <a:latin typeface="Gill Sans MT" panose="020B0502020104020203" pitchFamily="34" charset="0"/>
              </a:rPr>
              <a:t> 10FN</a:t>
            </a:r>
            <a:endParaRPr lang="en-GB" dirty="0">
              <a:solidFill>
                <a:srgbClr val="00B050"/>
              </a:solidFill>
              <a:latin typeface="Gill Sans MT" panose="020B0502020104020203" pitchFamily="34" charset="0"/>
            </a:endParaRPr>
          </a:p>
        </p:txBody>
      </p:sp>
      <p:sp>
        <p:nvSpPr>
          <p:cNvPr id="11" name="TextBox 10"/>
          <p:cNvSpPr txBox="1"/>
          <p:nvPr/>
        </p:nvSpPr>
        <p:spPr>
          <a:xfrm>
            <a:off x="7492452" y="3279661"/>
            <a:ext cx="2512661" cy="1323439"/>
          </a:xfrm>
          <a:prstGeom prst="rect">
            <a:avLst/>
          </a:prstGeom>
          <a:noFill/>
          <a:ln>
            <a:solidFill>
              <a:srgbClr val="002060"/>
            </a:solidFill>
          </a:ln>
        </p:spPr>
        <p:txBody>
          <a:bodyPr wrap="square" rtlCol="0">
            <a:spAutoFit/>
          </a:bodyPr>
          <a:lstStyle/>
          <a:p>
            <a:r>
              <a:rPr lang="en-GB" sz="1600" dirty="0">
                <a:solidFill>
                  <a:srgbClr val="002060"/>
                </a:solidFill>
                <a:latin typeface="Gill Sans MT" panose="020B0502020104020203" pitchFamily="34" charset="0"/>
              </a:rPr>
              <a:t>“So professional and mature. It has been our pleasure to have </a:t>
            </a:r>
            <a:r>
              <a:rPr lang="en-GB" sz="1600" dirty="0" err="1">
                <a:solidFill>
                  <a:srgbClr val="002060"/>
                </a:solidFill>
                <a:latin typeface="Gill Sans MT" panose="020B0502020104020203" pitchFamily="34" charset="0"/>
              </a:rPr>
              <a:t>Rohey</a:t>
            </a:r>
            <a:r>
              <a:rPr lang="en-GB" sz="1600" dirty="0">
                <a:solidFill>
                  <a:srgbClr val="002060"/>
                </a:solidFill>
                <a:latin typeface="Gill Sans MT" panose="020B0502020104020203" pitchFamily="34" charset="0"/>
              </a:rPr>
              <a:t> working with us! </a:t>
            </a:r>
            <a:r>
              <a:rPr lang="en-GB" sz="1600" b="1" dirty="0" err="1">
                <a:solidFill>
                  <a:srgbClr val="002060"/>
                </a:solidFill>
                <a:latin typeface="Gill Sans MT" panose="020B0502020104020203" pitchFamily="34" charset="0"/>
              </a:rPr>
              <a:t>Rohey</a:t>
            </a:r>
            <a:r>
              <a:rPr lang="en-GB" sz="1600" b="1" dirty="0">
                <a:solidFill>
                  <a:srgbClr val="002060"/>
                </a:solidFill>
                <a:latin typeface="Gill Sans MT" panose="020B0502020104020203" pitchFamily="34" charset="0"/>
              </a:rPr>
              <a:t> 10MC</a:t>
            </a:r>
            <a:endParaRPr lang="en-GB" sz="1600" dirty="0">
              <a:solidFill>
                <a:srgbClr val="002060"/>
              </a:solidFill>
              <a:latin typeface="Gill Sans MT" panose="020B0502020104020203" pitchFamily="34" charset="0"/>
            </a:endParaRPr>
          </a:p>
        </p:txBody>
      </p:sp>
      <p:sp>
        <p:nvSpPr>
          <p:cNvPr id="12" name="TextBox 11"/>
          <p:cNvSpPr txBox="1"/>
          <p:nvPr/>
        </p:nvSpPr>
        <p:spPr>
          <a:xfrm>
            <a:off x="4304390" y="4416475"/>
            <a:ext cx="3219994" cy="1815882"/>
          </a:xfrm>
          <a:prstGeom prst="rect">
            <a:avLst/>
          </a:prstGeom>
          <a:noFill/>
          <a:ln>
            <a:solidFill>
              <a:srgbClr val="00B0F0"/>
            </a:solidFill>
          </a:ln>
        </p:spPr>
        <p:txBody>
          <a:bodyPr wrap="square" rtlCol="0">
            <a:spAutoFit/>
          </a:bodyPr>
          <a:lstStyle/>
          <a:p>
            <a:r>
              <a:rPr lang="en-GB" sz="1400" dirty="0">
                <a:solidFill>
                  <a:srgbClr val="00B0F0"/>
                </a:solidFill>
                <a:latin typeface="Gill Sans MT" panose="020B0502020104020203" pitchFamily="34" charset="0"/>
              </a:rPr>
              <a:t>“We are so grateful for sending these two pupils to work at our library. They were wonderful and polite and always approached everything with a positive attitude. This experience has made is think very highly of the pupils at Swakeleys School” </a:t>
            </a:r>
          </a:p>
          <a:p>
            <a:r>
              <a:rPr lang="en-GB" sz="1400" b="1" dirty="0">
                <a:solidFill>
                  <a:srgbClr val="00B0F0"/>
                </a:solidFill>
                <a:latin typeface="Gill Sans MT" panose="020B0502020104020203" pitchFamily="34" charset="0"/>
              </a:rPr>
              <a:t>Deborah </a:t>
            </a:r>
            <a:r>
              <a:rPr lang="en-GB" sz="1400" dirty="0">
                <a:solidFill>
                  <a:srgbClr val="00B0F0"/>
                </a:solidFill>
                <a:latin typeface="Gill Sans MT" panose="020B0502020104020203" pitchFamily="34" charset="0"/>
              </a:rPr>
              <a:t>&amp; </a:t>
            </a:r>
            <a:r>
              <a:rPr lang="en-GB" sz="1400" b="1" dirty="0" err="1">
                <a:solidFill>
                  <a:srgbClr val="00B0F0"/>
                </a:solidFill>
                <a:latin typeface="Gill Sans MT" panose="020B0502020104020203" pitchFamily="34" charset="0"/>
              </a:rPr>
              <a:t>Ciele</a:t>
            </a:r>
            <a:r>
              <a:rPr lang="en-GB" sz="1400" b="1" dirty="0">
                <a:solidFill>
                  <a:srgbClr val="00B0F0"/>
                </a:solidFill>
                <a:latin typeface="Gill Sans MT" panose="020B0502020104020203" pitchFamily="34" charset="0"/>
              </a:rPr>
              <a:t> 10 DS</a:t>
            </a:r>
            <a:endParaRPr lang="en-GB" sz="1400" dirty="0">
              <a:solidFill>
                <a:srgbClr val="00B0F0"/>
              </a:solidFill>
              <a:latin typeface="Gill Sans MT" panose="020B0502020104020203" pitchFamily="34" charset="0"/>
            </a:endParaRPr>
          </a:p>
        </p:txBody>
      </p:sp>
      <p:sp>
        <p:nvSpPr>
          <p:cNvPr id="13" name="TextBox 12"/>
          <p:cNvSpPr txBox="1"/>
          <p:nvPr/>
        </p:nvSpPr>
        <p:spPr>
          <a:xfrm>
            <a:off x="4621269" y="3171940"/>
            <a:ext cx="2586236" cy="1169551"/>
          </a:xfrm>
          <a:prstGeom prst="rect">
            <a:avLst/>
          </a:prstGeom>
          <a:noFill/>
          <a:ln>
            <a:solidFill>
              <a:schemeClr val="accent3"/>
            </a:solidFill>
          </a:ln>
        </p:spPr>
        <p:txBody>
          <a:bodyPr wrap="square" rtlCol="0">
            <a:spAutoFit/>
          </a:bodyPr>
          <a:lstStyle/>
          <a:p>
            <a:r>
              <a:rPr lang="en-GB" sz="1400" dirty="0">
                <a:solidFill>
                  <a:schemeClr val="accent3"/>
                </a:solidFill>
                <a:latin typeface="Gill Sans MT" panose="020B0502020104020203" pitchFamily="34" charset="0"/>
              </a:rPr>
              <a:t>“I cannot fault </a:t>
            </a:r>
            <a:r>
              <a:rPr lang="en-GB" sz="1400" dirty="0" err="1">
                <a:solidFill>
                  <a:schemeClr val="accent3"/>
                </a:solidFill>
                <a:latin typeface="Gill Sans MT" panose="020B0502020104020203" pitchFamily="34" charset="0"/>
              </a:rPr>
              <a:t>Naina</a:t>
            </a:r>
            <a:r>
              <a:rPr lang="en-GB" sz="1400" dirty="0">
                <a:solidFill>
                  <a:schemeClr val="accent3"/>
                </a:solidFill>
                <a:latin typeface="Gill Sans MT" panose="020B0502020104020203" pitchFamily="34" charset="0"/>
              </a:rPr>
              <a:t>. She is an amazing student. She is really enjoying the placement and is very proactive”  </a:t>
            </a:r>
          </a:p>
          <a:p>
            <a:r>
              <a:rPr lang="en-GB" sz="1400" b="1" dirty="0" err="1">
                <a:solidFill>
                  <a:schemeClr val="accent3"/>
                </a:solidFill>
                <a:latin typeface="Gill Sans MT" panose="020B0502020104020203" pitchFamily="34" charset="0"/>
              </a:rPr>
              <a:t>Naina</a:t>
            </a:r>
            <a:r>
              <a:rPr lang="en-GB" sz="1400" b="1" dirty="0">
                <a:solidFill>
                  <a:schemeClr val="accent3"/>
                </a:solidFill>
                <a:latin typeface="Gill Sans MT" panose="020B0502020104020203" pitchFamily="34" charset="0"/>
              </a:rPr>
              <a:t> 10RP</a:t>
            </a:r>
            <a:endParaRPr lang="en-GB" sz="1400" dirty="0">
              <a:solidFill>
                <a:schemeClr val="accent3"/>
              </a:solidFill>
              <a:latin typeface="Gill Sans MT" panose="020B0502020104020203" pitchFamily="34" charset="0"/>
            </a:endParaRPr>
          </a:p>
        </p:txBody>
      </p:sp>
      <p:sp>
        <p:nvSpPr>
          <p:cNvPr id="3" name="TextBox 2"/>
          <p:cNvSpPr txBox="1"/>
          <p:nvPr/>
        </p:nvSpPr>
        <p:spPr>
          <a:xfrm>
            <a:off x="4586691" y="2105951"/>
            <a:ext cx="2655392" cy="954107"/>
          </a:xfrm>
          <a:prstGeom prst="rect">
            <a:avLst/>
          </a:prstGeom>
          <a:noFill/>
          <a:ln>
            <a:solidFill>
              <a:srgbClr val="7030A0"/>
            </a:solidFill>
          </a:ln>
        </p:spPr>
        <p:txBody>
          <a:bodyPr wrap="square" rtlCol="0">
            <a:spAutoFit/>
          </a:bodyPr>
          <a:lstStyle/>
          <a:p>
            <a:r>
              <a:rPr lang="en-GB" sz="1400" dirty="0">
                <a:solidFill>
                  <a:srgbClr val="7030A0"/>
                </a:solidFill>
                <a:latin typeface="Gill Sans MT" panose="020B0502020104020203" pitchFamily="34" charset="0"/>
              </a:rPr>
              <a:t>“What an excellent pupil, she is very natural and we have loved having her here on placement”  </a:t>
            </a:r>
            <a:r>
              <a:rPr lang="en-GB" sz="1400" b="1" dirty="0">
                <a:solidFill>
                  <a:srgbClr val="7030A0"/>
                </a:solidFill>
                <a:latin typeface="Gill Sans MT" panose="020B0502020104020203" pitchFamily="34" charset="0"/>
              </a:rPr>
              <a:t>Sadie 10JA</a:t>
            </a:r>
            <a:r>
              <a:rPr lang="en-GB" sz="1400" dirty="0">
                <a:solidFill>
                  <a:srgbClr val="7030A0"/>
                </a:solidFill>
                <a:latin typeface="Gill Sans MT" panose="020B0502020104020203" pitchFamily="34" charset="0"/>
              </a:rPr>
              <a:t> </a:t>
            </a:r>
          </a:p>
        </p:txBody>
      </p:sp>
    </p:spTree>
    <p:extLst>
      <p:ext uri="{BB962C8B-B14F-4D97-AF65-F5344CB8AC3E}">
        <p14:creationId xmlns:p14="http://schemas.microsoft.com/office/powerpoint/2010/main" val="3694026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65685" y="3673627"/>
            <a:ext cx="3675085" cy="2520058"/>
          </a:xfrm>
          <a:prstGeom prst="rect">
            <a:avLst/>
          </a:prstGeom>
        </p:spPr>
      </p:pic>
      <p:pic>
        <p:nvPicPr>
          <p:cNvPr id="4" name="Picture 6" descr="c24a6067-ba64-4490-b2b0-923e8a30bba1@lgfl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7782" y="717146"/>
            <a:ext cx="3567800" cy="267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202" y="3716445"/>
            <a:ext cx="3305266" cy="24772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5684" y="717147"/>
            <a:ext cx="3598268" cy="2703689"/>
          </a:xfrm>
          <a:prstGeom prst="rect">
            <a:avLst/>
          </a:prstGeom>
          <a:noFill/>
          <a:ln w="2540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615266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886" r="53150" b="47055"/>
          <a:stretch/>
        </p:blipFill>
        <p:spPr>
          <a:xfrm>
            <a:off x="2135560" y="980728"/>
            <a:ext cx="7433944" cy="4248472"/>
          </a:xfrm>
          <a:prstGeom prst="rect">
            <a:avLst/>
          </a:prstGeom>
        </p:spPr>
      </p:pic>
    </p:spTree>
    <p:extLst>
      <p:ext uri="{BB962C8B-B14F-4D97-AF65-F5344CB8AC3E}">
        <p14:creationId xmlns:p14="http://schemas.microsoft.com/office/powerpoint/2010/main" val="1852298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Y8 Matil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7568" y="1052736"/>
            <a:ext cx="7776864" cy="518239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itle 1"/>
          <p:cNvSpPr txBox="1">
            <a:spLocks/>
          </p:cNvSpPr>
          <p:nvPr/>
        </p:nvSpPr>
        <p:spPr>
          <a:xfrm>
            <a:off x="1847528" y="332656"/>
            <a:ext cx="7024744" cy="1143000"/>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b="1" dirty="0">
                <a:latin typeface="Gill Sans MT" panose="020B0502020104020203" pitchFamily="34" charset="0"/>
              </a:rPr>
              <a:t>Succeed</a:t>
            </a:r>
          </a:p>
        </p:txBody>
      </p:sp>
    </p:spTree>
    <p:extLst>
      <p:ext uri="{BB962C8B-B14F-4D97-AF65-F5344CB8AC3E}">
        <p14:creationId xmlns:p14="http://schemas.microsoft.com/office/powerpoint/2010/main" val="3798516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img871880" descr="3a033f71-fc7d-47d0-a205-d552fba27d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490" y="764705"/>
            <a:ext cx="6840760" cy="565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5596031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4D7A67-58CE-4340-A4D7-8578266409B1}" type="slidenum">
              <a:rPr lang="en-GB" smtClean="0"/>
              <a:pPr/>
              <a:t>17</a:t>
            </a:fld>
            <a:endParaRPr lang="en-GB" dirty="0"/>
          </a:p>
        </p:txBody>
      </p:sp>
      <p:pic>
        <p:nvPicPr>
          <p:cNvPr id="5" name="Picture 4"/>
          <p:cNvPicPr>
            <a:picLocks noChangeAspect="1"/>
          </p:cNvPicPr>
          <p:nvPr/>
        </p:nvPicPr>
        <p:blipFill>
          <a:blip r:embed="rId3"/>
          <a:stretch>
            <a:fillRect/>
          </a:stretch>
        </p:blipFill>
        <p:spPr>
          <a:xfrm>
            <a:off x="1645471" y="1101910"/>
            <a:ext cx="4869540" cy="2098940"/>
          </a:xfrm>
          <a:prstGeom prst="rect">
            <a:avLst/>
          </a:prstGeom>
        </p:spPr>
      </p:pic>
      <p:pic>
        <p:nvPicPr>
          <p:cNvPr id="6" name="Picture 5"/>
          <p:cNvPicPr>
            <a:picLocks noChangeAspect="1"/>
          </p:cNvPicPr>
          <p:nvPr/>
        </p:nvPicPr>
        <p:blipFill>
          <a:blip r:embed="rId4"/>
          <a:stretch>
            <a:fillRect/>
          </a:stretch>
        </p:blipFill>
        <p:spPr>
          <a:xfrm>
            <a:off x="6960096" y="1023356"/>
            <a:ext cx="2941238" cy="2188668"/>
          </a:xfrm>
          <a:prstGeom prst="rect">
            <a:avLst/>
          </a:prstGeom>
        </p:spPr>
      </p:pic>
      <p:pic>
        <p:nvPicPr>
          <p:cNvPr id="7" name="Picture 6"/>
          <p:cNvPicPr>
            <a:picLocks noChangeAspect="1"/>
          </p:cNvPicPr>
          <p:nvPr/>
        </p:nvPicPr>
        <p:blipFill>
          <a:blip r:embed="rId5"/>
          <a:stretch>
            <a:fillRect/>
          </a:stretch>
        </p:blipFill>
        <p:spPr>
          <a:xfrm>
            <a:off x="1645471" y="3409354"/>
            <a:ext cx="4714200" cy="2558602"/>
          </a:xfrm>
          <a:prstGeom prst="rect">
            <a:avLst/>
          </a:prstGeom>
        </p:spPr>
      </p:pic>
      <p:pic>
        <p:nvPicPr>
          <p:cNvPr id="9" name="E8B59458-68BD-4D48-BD36-F4B489970500" descr="IMG_02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3941" y="3504170"/>
            <a:ext cx="2425178" cy="246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4351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400" dirty="0" smtClean="0">
                <a:latin typeface="Gill Sans MT" panose="020B0502020104020203" pitchFamily="34" charset="0"/>
              </a:rPr>
              <a:t>Research evidence of the benefits of a girls’ school*</a:t>
            </a:r>
            <a:endParaRPr lang="en-GB" sz="4400" dirty="0">
              <a:latin typeface="Gill Sans MT" panose="020B0502020104020203" pitchFamily="34" charset="0"/>
            </a:endParaRPr>
          </a:p>
        </p:txBody>
      </p:sp>
      <p:sp>
        <p:nvSpPr>
          <p:cNvPr id="3" name="Content Placeholder 2"/>
          <p:cNvSpPr>
            <a:spLocks noGrp="1"/>
          </p:cNvSpPr>
          <p:nvPr>
            <p:ph idx="1"/>
          </p:nvPr>
        </p:nvSpPr>
        <p:spPr>
          <a:xfrm>
            <a:off x="2567492" y="2323653"/>
            <a:ext cx="7128908" cy="3508977"/>
          </a:xfrm>
        </p:spPr>
        <p:txBody>
          <a:bodyPr>
            <a:normAutofit fontScale="70000" lnSpcReduction="20000"/>
          </a:bodyPr>
          <a:lstStyle/>
          <a:p>
            <a:r>
              <a:rPr lang="en-GB" dirty="0" smtClean="0">
                <a:latin typeface="Gill Sans MT" panose="020B0502020104020203" pitchFamily="34" charset="0"/>
              </a:rPr>
              <a:t>“Girls-only education leads to </a:t>
            </a:r>
            <a:r>
              <a:rPr lang="en-GB" b="1" dirty="0" smtClean="0">
                <a:latin typeface="Gill Sans MT" panose="020B0502020104020203" pitchFamily="34" charset="0"/>
              </a:rPr>
              <a:t>higher academic achievement, greater diversity of subject choice, stronger self-confidence and resilience and enhanced career progression</a:t>
            </a:r>
            <a:r>
              <a:rPr lang="en-GB" dirty="0" smtClean="0">
                <a:latin typeface="Gill Sans MT" panose="020B0502020104020203" pitchFamily="34" charset="0"/>
              </a:rPr>
              <a:t>”</a:t>
            </a:r>
          </a:p>
          <a:p>
            <a:r>
              <a:rPr lang="en-GB" dirty="0" smtClean="0">
                <a:latin typeface="Gill Sans MT" panose="020B0502020104020203" pitchFamily="34" charset="0"/>
              </a:rPr>
              <a:t>“Girls’ learning needs and preferences…tend to be </a:t>
            </a:r>
            <a:r>
              <a:rPr lang="en-GB" b="1" dirty="0" smtClean="0">
                <a:latin typeface="Gill Sans MT" panose="020B0502020104020203" pitchFamily="34" charset="0"/>
              </a:rPr>
              <a:t>different</a:t>
            </a:r>
            <a:r>
              <a:rPr lang="en-GB" dirty="0" smtClean="0">
                <a:latin typeface="Gill Sans MT" panose="020B0502020104020203" pitchFamily="34" charset="0"/>
              </a:rPr>
              <a:t> to boys”</a:t>
            </a:r>
          </a:p>
          <a:p>
            <a:r>
              <a:rPr lang="en-GB" dirty="0" smtClean="0">
                <a:latin typeface="Gill Sans MT" panose="020B0502020104020203" pitchFamily="34" charset="0"/>
              </a:rPr>
              <a:t>“Girls often adapt their behaviour in the presence of boys – </a:t>
            </a:r>
            <a:r>
              <a:rPr lang="en-GB" b="1" dirty="0" smtClean="0">
                <a:latin typeface="Gill Sans MT" panose="020B0502020104020203" pitchFamily="34" charset="0"/>
              </a:rPr>
              <a:t>to their own disadvantage</a:t>
            </a:r>
            <a:r>
              <a:rPr lang="en-GB" dirty="0" smtClean="0">
                <a:latin typeface="Gill Sans MT" panose="020B0502020104020203" pitchFamily="34" charset="0"/>
              </a:rPr>
              <a:t>”</a:t>
            </a:r>
          </a:p>
          <a:p>
            <a:r>
              <a:rPr lang="en-GB" dirty="0" smtClean="0">
                <a:latin typeface="Gill Sans MT" panose="020B0502020104020203" pitchFamily="34" charset="0"/>
              </a:rPr>
              <a:t>“In coeducational classrooms, </a:t>
            </a:r>
            <a:r>
              <a:rPr lang="en-GB" b="1" dirty="0" smtClean="0">
                <a:latin typeface="Gill Sans MT" panose="020B0502020104020203" pitchFamily="34" charset="0"/>
              </a:rPr>
              <a:t>boys tend to monopolise discussion</a:t>
            </a:r>
            <a:r>
              <a:rPr lang="en-GB" dirty="0" smtClean="0">
                <a:latin typeface="Gill Sans MT" panose="020B0502020104020203" pitchFamily="34" charset="0"/>
              </a:rPr>
              <a:t>…Teachers tend to adopt styles and use content that seek to maximise boys’ engagement and regulate their behaviour. Boys </a:t>
            </a:r>
            <a:r>
              <a:rPr lang="en-GB" dirty="0">
                <a:latin typeface="Gill Sans MT" panose="020B0502020104020203" pitchFamily="34" charset="0"/>
              </a:rPr>
              <a:t>were given </a:t>
            </a:r>
            <a:r>
              <a:rPr lang="en-GB" b="1" dirty="0">
                <a:latin typeface="Gill Sans MT" panose="020B0502020104020203" pitchFamily="34" charset="0"/>
              </a:rPr>
              <a:t>8 times more attention </a:t>
            </a:r>
            <a:r>
              <a:rPr lang="en-GB" dirty="0">
                <a:latin typeface="Gill Sans MT" panose="020B0502020104020203" pitchFamily="34" charset="0"/>
              </a:rPr>
              <a:t>by teachers</a:t>
            </a:r>
            <a:r>
              <a:rPr lang="en-GB" dirty="0" smtClean="0">
                <a:latin typeface="Gill Sans MT" panose="020B0502020104020203" pitchFamily="34" charset="0"/>
              </a:rPr>
              <a:t>”</a:t>
            </a:r>
          </a:p>
          <a:p>
            <a:pPr marL="68580" indent="0">
              <a:buNone/>
            </a:pPr>
            <a:endParaRPr lang="en-GB" dirty="0" smtClean="0">
              <a:latin typeface="Gill Sans MT" panose="020B0502020104020203" pitchFamily="34" charset="0"/>
            </a:endParaRPr>
          </a:p>
          <a:p>
            <a:pPr marL="68580" indent="0">
              <a:buNone/>
            </a:pPr>
            <a:r>
              <a:rPr lang="en-GB" dirty="0" smtClean="0">
                <a:latin typeface="Gill Sans MT" panose="020B0502020104020203" pitchFamily="34" charset="0"/>
              </a:rPr>
              <a:t>*Kevin </a:t>
            </a:r>
            <a:r>
              <a:rPr lang="en-GB" dirty="0" err="1" smtClean="0">
                <a:latin typeface="Gill Sans MT" panose="020B0502020104020203" pitchFamily="34" charset="0"/>
              </a:rPr>
              <a:t>Stannard</a:t>
            </a:r>
            <a:r>
              <a:rPr lang="en-GB" dirty="0" smtClean="0">
                <a:latin typeface="Gill Sans MT" panose="020B0502020104020203" pitchFamily="34" charset="0"/>
              </a:rPr>
              <a:t>, MA PhD</a:t>
            </a:r>
            <a:endParaRPr lang="en-GB" dirty="0">
              <a:latin typeface="Gill Sans MT" panose="020B0502020104020203" pitchFamily="34" charset="0"/>
            </a:endParaRPr>
          </a:p>
        </p:txBody>
      </p:sp>
    </p:spTree>
    <p:extLst>
      <p:ext uri="{BB962C8B-B14F-4D97-AF65-F5344CB8AC3E}">
        <p14:creationId xmlns:p14="http://schemas.microsoft.com/office/powerpoint/2010/main" val="1383527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7568" y="764704"/>
            <a:ext cx="7848872" cy="4896544"/>
          </a:xfrm>
        </p:spPr>
        <p:txBody>
          <a:bodyPr>
            <a:normAutofit fontScale="85000" lnSpcReduction="10000"/>
          </a:bodyPr>
          <a:lstStyle/>
          <a:p>
            <a:r>
              <a:rPr lang="en-GB" dirty="0" smtClean="0">
                <a:latin typeface="Gill Sans MT" panose="020B0502020104020203" pitchFamily="34" charset="0"/>
              </a:rPr>
              <a:t>“In addition to confirming academic advantages, the data shows that girls at single sex schools generally </a:t>
            </a:r>
            <a:r>
              <a:rPr lang="en-GB" b="1" dirty="0" smtClean="0">
                <a:latin typeface="Gill Sans MT" panose="020B0502020104020203" pitchFamily="34" charset="0"/>
              </a:rPr>
              <a:t>enjoy schools more, experience less bullying, have fewer disruptions in class, make friends more easily and feel more like they belong </a:t>
            </a:r>
            <a:r>
              <a:rPr lang="en-GB" dirty="0" smtClean="0">
                <a:latin typeface="Gill Sans MT" panose="020B0502020104020203" pitchFamily="34" charset="0"/>
              </a:rPr>
              <a:t>at the schools compared to girls from co-educational schools”</a:t>
            </a:r>
          </a:p>
          <a:p>
            <a:r>
              <a:rPr lang="en-GB" dirty="0" smtClean="0">
                <a:latin typeface="Gill Sans MT" panose="020B0502020104020203" pitchFamily="34" charset="0"/>
              </a:rPr>
              <a:t>“female students from single-sex schools had </a:t>
            </a:r>
            <a:r>
              <a:rPr lang="en-GB" b="1" dirty="0" smtClean="0">
                <a:latin typeface="Gill Sans MT" panose="020B0502020104020203" pitchFamily="34" charset="0"/>
              </a:rPr>
              <a:t>significantly higher math self confidence, academic engagement and aspirations</a:t>
            </a:r>
            <a:r>
              <a:rPr lang="en-GB" dirty="0" smtClean="0">
                <a:latin typeface="Gill Sans MT" panose="020B0502020104020203" pitchFamily="34" charset="0"/>
              </a:rPr>
              <a:t>”</a:t>
            </a:r>
          </a:p>
          <a:p>
            <a:r>
              <a:rPr lang="en-GB" dirty="0" smtClean="0">
                <a:latin typeface="Gill Sans MT" panose="020B0502020104020203" pitchFamily="34" charset="0"/>
              </a:rPr>
              <a:t>“Disadvantaged girls and those with SEND at single-sex schools reported </a:t>
            </a:r>
            <a:r>
              <a:rPr lang="en-GB" b="1" dirty="0" smtClean="0">
                <a:latin typeface="Gill Sans MT" panose="020B0502020104020203" pitchFamily="34" charset="0"/>
              </a:rPr>
              <a:t>higher wellbeing scores </a:t>
            </a:r>
            <a:r>
              <a:rPr lang="en-GB" dirty="0" smtClean="0">
                <a:latin typeface="Gill Sans MT" panose="020B0502020104020203" pitchFamily="34" charset="0"/>
              </a:rPr>
              <a:t>than their peers at co-ed schools.”</a:t>
            </a:r>
          </a:p>
          <a:p>
            <a:r>
              <a:rPr lang="en-GB" dirty="0" smtClean="0">
                <a:latin typeface="Gill Sans MT" panose="020B0502020104020203" pitchFamily="34" charset="0"/>
              </a:rPr>
              <a:t> In 2018 over 75% of female secondary school pupils in the UK who attended co-ed schools claimed that they have been on the receiving end of </a:t>
            </a:r>
            <a:r>
              <a:rPr lang="en-GB" b="1" dirty="0" smtClean="0">
                <a:latin typeface="Gill Sans MT" panose="020B0502020104020203" pitchFamily="34" charset="0"/>
              </a:rPr>
              <a:t>sexist comments</a:t>
            </a:r>
            <a:r>
              <a:rPr lang="en-GB" dirty="0" smtClean="0">
                <a:latin typeface="Gill Sans MT" panose="020B0502020104020203" pitchFamily="34" charset="0"/>
              </a:rPr>
              <a:t> from other pupils. 50% of girls aged 13-16 have suffered harassment.”</a:t>
            </a:r>
          </a:p>
          <a:p>
            <a:r>
              <a:rPr lang="en-GB" dirty="0" smtClean="0">
                <a:latin typeface="Gill Sans MT" panose="020B0502020104020203" pitchFamily="34" charset="0"/>
              </a:rPr>
              <a:t>“66% of girls </a:t>
            </a:r>
            <a:r>
              <a:rPr lang="en-GB" b="1" dirty="0" smtClean="0">
                <a:latin typeface="Gill Sans MT" panose="020B0502020104020203" pitchFamily="34" charset="0"/>
              </a:rPr>
              <a:t>give up on exercise </a:t>
            </a:r>
            <a:r>
              <a:rPr lang="en-GB" dirty="0" smtClean="0">
                <a:latin typeface="Gill Sans MT" panose="020B0502020104020203" pitchFamily="34" charset="0"/>
              </a:rPr>
              <a:t>by the age of 9” </a:t>
            </a:r>
          </a:p>
        </p:txBody>
      </p:sp>
    </p:spTree>
    <p:extLst>
      <p:ext uri="{BB962C8B-B14F-4D97-AF65-F5344CB8AC3E}">
        <p14:creationId xmlns:p14="http://schemas.microsoft.com/office/powerpoint/2010/main" val="3711219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6989" y="0"/>
            <a:ext cx="4518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0715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dirty="0" smtClean="0">
                <a:latin typeface="Gill Sans MT" panose="020B0502020104020203" pitchFamily="34" charset="0"/>
              </a:rPr>
              <a:t>What do our parents think?</a:t>
            </a:r>
          </a:p>
        </p:txBody>
      </p:sp>
      <p:sp>
        <p:nvSpPr>
          <p:cNvPr id="3" name="Content Placeholder 2"/>
          <p:cNvSpPr>
            <a:spLocks noGrp="1"/>
          </p:cNvSpPr>
          <p:nvPr>
            <p:ph idx="1"/>
          </p:nvPr>
        </p:nvSpPr>
        <p:spPr/>
        <p:txBody>
          <a:bodyPr>
            <a:normAutofit/>
          </a:bodyPr>
          <a:lstStyle/>
          <a:p>
            <a:r>
              <a:rPr lang="en-GB" dirty="0" smtClean="0">
                <a:latin typeface="Gill Sans MT" panose="020B0502020104020203" pitchFamily="34" charset="0"/>
              </a:rPr>
              <a:t>93% of parents strongly agree/agree with the statement “my child is safe at this school”</a:t>
            </a:r>
          </a:p>
          <a:p>
            <a:r>
              <a:rPr lang="en-GB" dirty="0" smtClean="0">
                <a:latin typeface="Gill Sans MT" panose="020B0502020104020203" pitchFamily="34" charset="0"/>
              </a:rPr>
              <a:t>91% of parents strongly agree/agree with the statement “my child does well at this school”</a:t>
            </a:r>
          </a:p>
          <a:p>
            <a:r>
              <a:rPr lang="en-GB" dirty="0" smtClean="0">
                <a:latin typeface="Gill Sans MT" panose="020B0502020104020203" pitchFamily="34" charset="0"/>
              </a:rPr>
              <a:t>90% of parents strongly agree/agree with the statement “there is a good range of subjects offered at this school” </a:t>
            </a:r>
          </a:p>
          <a:p>
            <a:r>
              <a:rPr lang="en-GB" dirty="0" smtClean="0">
                <a:latin typeface="Gill Sans MT" panose="020B0502020104020203" pitchFamily="34" charset="0"/>
              </a:rPr>
              <a:t> </a:t>
            </a:r>
            <a:r>
              <a:rPr lang="en-GB" dirty="0">
                <a:latin typeface="Gill Sans MT" panose="020B0502020104020203" pitchFamily="34" charset="0"/>
              </a:rPr>
              <a:t>90% of parents strongly agree/agree with the statement</a:t>
            </a:r>
            <a:r>
              <a:rPr lang="en-GB" dirty="0" smtClean="0">
                <a:latin typeface="Gill Sans MT" panose="020B0502020104020203" pitchFamily="34" charset="0"/>
              </a:rPr>
              <a:t>“ my child can take part in clubs and activities at this school”</a:t>
            </a:r>
            <a:endParaRPr lang="en-GB" dirty="0">
              <a:latin typeface="Gill Sans MT" panose="020B0502020104020203" pitchFamily="34" charset="0"/>
            </a:endParaRPr>
          </a:p>
        </p:txBody>
      </p:sp>
    </p:spTree>
    <p:extLst>
      <p:ext uri="{BB962C8B-B14F-4D97-AF65-F5344CB8AC3E}">
        <p14:creationId xmlns:p14="http://schemas.microsoft.com/office/powerpoint/2010/main" val="7754144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133601" y="609600"/>
            <a:ext cx="6348413" cy="1320800"/>
          </a:xfrm>
        </p:spPr>
        <p:txBody>
          <a:bodyPr/>
          <a:lstStyle/>
          <a:p>
            <a:endParaRPr lang="en-GB" altLang="en-US" smtClean="0"/>
          </a:p>
        </p:txBody>
      </p:sp>
      <p:sp>
        <p:nvSpPr>
          <p:cNvPr id="11267" name="Content Placeholder 2"/>
          <p:cNvSpPr>
            <a:spLocks noGrp="1"/>
          </p:cNvSpPr>
          <p:nvPr>
            <p:ph sz="quarter" idx="4294967295"/>
          </p:nvPr>
        </p:nvSpPr>
        <p:spPr>
          <a:xfrm>
            <a:off x="2566989" y="2312989"/>
            <a:ext cx="3419475" cy="3494087"/>
          </a:xfrm>
        </p:spPr>
        <p:txBody>
          <a:bodyPr/>
          <a:lstStyle/>
          <a:p>
            <a:endParaRPr lang="en-GB" altLang="en-US" smtClean="0"/>
          </a:p>
        </p:txBody>
      </p:sp>
      <p:sp>
        <p:nvSpPr>
          <p:cNvPr id="11268" name="Content Placeholder 3"/>
          <p:cNvSpPr>
            <a:spLocks noGrp="1"/>
          </p:cNvSpPr>
          <p:nvPr>
            <p:ph sz="quarter" idx="4294967295"/>
          </p:nvPr>
        </p:nvSpPr>
        <p:spPr>
          <a:xfrm>
            <a:off x="6169026" y="2312989"/>
            <a:ext cx="3419475" cy="3494087"/>
          </a:xfrm>
        </p:spPr>
        <p:txBody>
          <a:bodyPr/>
          <a:lstStyle/>
          <a:p>
            <a:endParaRPr lang="en-GB" altLang="en-US" smtClean="0"/>
          </a:p>
        </p:txBody>
      </p:sp>
      <p:pic>
        <p:nvPicPr>
          <p:cNvPr id="1126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4814"/>
            <a:ext cx="91440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5499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b="1" dirty="0" smtClean="0">
                <a:latin typeface="Gill Sans MT" panose="020B0502020104020203" pitchFamily="34" charset="0"/>
              </a:rPr>
              <a:t>Aims of this evening</a:t>
            </a:r>
            <a:endParaRPr lang="en-GB" sz="4400" b="1" dirty="0">
              <a:latin typeface="Gill Sans MT" panose="020B0502020104020203" pitchFamily="34" charset="0"/>
            </a:endParaRPr>
          </a:p>
        </p:txBody>
      </p:sp>
      <p:sp>
        <p:nvSpPr>
          <p:cNvPr id="3" name="Text Placeholder 2"/>
          <p:cNvSpPr>
            <a:spLocks noGrp="1"/>
          </p:cNvSpPr>
          <p:nvPr>
            <p:ph type="body" idx="1"/>
          </p:nvPr>
        </p:nvSpPr>
        <p:spPr/>
        <p:txBody>
          <a:bodyPr>
            <a:normAutofit lnSpcReduction="10000"/>
          </a:bodyPr>
          <a:lstStyle/>
          <a:p>
            <a:r>
              <a:rPr lang="en-GB" b="1" dirty="0">
                <a:latin typeface="Gill Sans MT" panose="020B0502020104020203" pitchFamily="34" charset="0"/>
              </a:rPr>
              <a:t>Session 1</a:t>
            </a:r>
            <a:r>
              <a:rPr lang="en-GB" dirty="0">
                <a:latin typeface="Gill Sans MT" panose="020B0502020104020203" pitchFamily="34" charset="0"/>
              </a:rPr>
              <a:t>: Safeguarding: Mobile safety – how can parents keep their daughter safe online.</a:t>
            </a:r>
          </a:p>
          <a:p>
            <a:r>
              <a:rPr lang="en-GB" b="1" dirty="0">
                <a:latin typeface="Gill Sans MT" panose="020B0502020104020203" pitchFamily="34" charset="0"/>
              </a:rPr>
              <a:t>Session 2</a:t>
            </a:r>
            <a:r>
              <a:rPr lang="en-GB" dirty="0">
                <a:latin typeface="Gill Sans MT" panose="020B0502020104020203" pitchFamily="34" charset="0"/>
              </a:rPr>
              <a:t>: Curriculum &amp; Reports: Understanding reports at </a:t>
            </a:r>
            <a:r>
              <a:rPr lang="en-GB" dirty="0" err="1">
                <a:latin typeface="Gill Sans MT" panose="020B0502020104020203" pitchFamily="34" charset="0"/>
              </a:rPr>
              <a:t>Swakeleys</a:t>
            </a:r>
            <a:r>
              <a:rPr lang="en-GB" dirty="0">
                <a:latin typeface="Gill Sans MT" panose="020B0502020104020203" pitchFamily="34" charset="0"/>
              </a:rPr>
              <a:t> &amp; how Curriculum Guides can support your daughter’s learning. How to use Google Classroom.</a:t>
            </a:r>
          </a:p>
          <a:p>
            <a:r>
              <a:rPr lang="en-GB" b="1" dirty="0">
                <a:latin typeface="Gill Sans MT" panose="020B0502020104020203" pitchFamily="34" charset="0"/>
              </a:rPr>
              <a:t>Session 3</a:t>
            </a:r>
            <a:r>
              <a:rPr lang="en-GB" dirty="0">
                <a:latin typeface="Gill Sans MT" panose="020B0502020104020203" pitchFamily="34" charset="0"/>
              </a:rPr>
              <a:t>: Parents’ Evening: How to use School Cloud to book appointments. </a:t>
            </a:r>
          </a:p>
          <a:p>
            <a:r>
              <a:rPr lang="en-GB" b="1" dirty="0">
                <a:latin typeface="Gill Sans MT" panose="020B0502020104020203" pitchFamily="34" charset="0"/>
              </a:rPr>
              <a:t>Session 4</a:t>
            </a:r>
            <a:r>
              <a:rPr lang="en-GB" dirty="0">
                <a:latin typeface="Gill Sans MT" panose="020B0502020104020203" pitchFamily="34" charset="0"/>
              </a:rPr>
              <a:t>: Homework &amp; rewards: How to make the most of </a:t>
            </a:r>
            <a:r>
              <a:rPr lang="en-GB" dirty="0" err="1">
                <a:latin typeface="Gill Sans MT" panose="020B0502020104020203" pitchFamily="34" charset="0"/>
              </a:rPr>
              <a:t>Epraise</a:t>
            </a:r>
            <a:r>
              <a:rPr lang="en-GB" dirty="0">
                <a:latin typeface="Gill Sans MT" panose="020B0502020104020203" pitchFamily="34" charset="0"/>
              </a:rPr>
              <a:t>.</a:t>
            </a:r>
          </a:p>
        </p:txBody>
      </p:sp>
    </p:spTree>
    <p:extLst>
      <p:ext uri="{BB962C8B-B14F-4D97-AF65-F5344CB8AC3E}">
        <p14:creationId xmlns:p14="http://schemas.microsoft.com/office/powerpoint/2010/main" val="29697913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233659"/>
          </a:xfrm>
        </p:spPr>
        <p:txBody>
          <a:bodyPr>
            <a:normAutofit/>
          </a:bodyPr>
          <a:lstStyle/>
          <a:p>
            <a:endParaRPr lang="en-GB" b="1" dirty="0">
              <a:solidFill>
                <a:srgbClr val="92D050"/>
              </a:solidFill>
            </a:endParaRPr>
          </a:p>
        </p:txBody>
      </p:sp>
      <p:sp>
        <p:nvSpPr>
          <p:cNvPr id="3" name="Subtitle 2"/>
          <p:cNvSpPr>
            <a:spLocks noGrp="1"/>
          </p:cNvSpPr>
          <p:nvPr>
            <p:ph type="subTitle" idx="1"/>
          </p:nvPr>
        </p:nvSpPr>
        <p:spPr>
          <a:xfrm>
            <a:off x="1524000" y="2852395"/>
            <a:ext cx="9144000" cy="1655762"/>
          </a:xfrm>
        </p:spPr>
        <p:txBody>
          <a:bodyPr>
            <a:normAutofit/>
          </a:bodyPr>
          <a:lstStyle/>
          <a:p>
            <a:r>
              <a:rPr lang="en-GB" sz="2600" b="1" u="sng" dirty="0">
                <a:latin typeface="Gill Sans MT" panose="020B0502020104020203" pitchFamily="34" charset="0"/>
              </a:rPr>
              <a:t>Session 1</a:t>
            </a:r>
            <a:r>
              <a:rPr lang="en-GB" sz="2600" u="sng" dirty="0">
                <a:latin typeface="Gill Sans MT" panose="020B0502020104020203" pitchFamily="34" charset="0"/>
              </a:rPr>
              <a:t>: Safeguarding: </a:t>
            </a:r>
            <a:endParaRPr lang="en-GB" sz="2600" u="sng" dirty="0" smtClean="0">
              <a:latin typeface="Gill Sans MT" panose="020B0502020104020203" pitchFamily="34" charset="0"/>
            </a:endParaRPr>
          </a:p>
          <a:p>
            <a:r>
              <a:rPr lang="en-GB" sz="2600" dirty="0" smtClean="0">
                <a:latin typeface="Gill Sans MT" panose="020B0502020104020203" pitchFamily="34" charset="0"/>
              </a:rPr>
              <a:t>Mobile </a:t>
            </a:r>
            <a:r>
              <a:rPr lang="en-GB" sz="2600" dirty="0">
                <a:latin typeface="Gill Sans MT" panose="020B0502020104020203" pitchFamily="34" charset="0"/>
              </a:rPr>
              <a:t>safety – how can parents keep their daughter safe online.</a:t>
            </a:r>
          </a:p>
          <a:p>
            <a:endParaRPr lang="en-GB" sz="2600" dirty="0"/>
          </a:p>
        </p:txBody>
      </p:sp>
      <p:pic>
        <p:nvPicPr>
          <p:cNvPr id="4" name="Picture 3" descr="sw strip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39450" y="-98511"/>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wakeleys_School_Logo.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3055" y="5302980"/>
            <a:ext cx="226218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1872950" y="1283408"/>
            <a:ext cx="7772400" cy="14700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4000"/>
              <a:buFont typeface="Century Gothic"/>
              <a:buNone/>
              <a:defRPr sz="4500" b="0" i="0" u="none" strike="noStrike" cap="none">
                <a:solidFill>
                  <a:schemeClr val="accen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r>
              <a:rPr lang="en-GB" altLang="en-US" sz="4400" b="1" kern="0" dirty="0" smtClean="0">
                <a:solidFill>
                  <a:srgbClr val="00B050"/>
                </a:solidFill>
                <a:latin typeface="Gill Sans MT" panose="020B0502020104020203" pitchFamily="34" charset="0"/>
              </a:rPr>
              <a:t>Year 7 </a:t>
            </a:r>
            <a:br>
              <a:rPr lang="en-GB" altLang="en-US" sz="4400" b="1" kern="0" dirty="0" smtClean="0">
                <a:solidFill>
                  <a:srgbClr val="00B050"/>
                </a:solidFill>
                <a:latin typeface="Gill Sans MT" panose="020B0502020104020203" pitchFamily="34" charset="0"/>
              </a:rPr>
            </a:br>
            <a:r>
              <a:rPr lang="en-GB" altLang="en-US" sz="4400" b="1" kern="0" dirty="0" smtClean="0">
                <a:solidFill>
                  <a:srgbClr val="00B050"/>
                </a:solidFill>
                <a:latin typeface="Gill Sans MT" panose="020B0502020104020203" pitchFamily="34" charset="0"/>
              </a:rPr>
              <a:t>Safe, Settled and Successful Evening</a:t>
            </a:r>
            <a:endParaRPr lang="en-GB" altLang="en-US" sz="4400" b="1" kern="0" dirty="0">
              <a:solidFill>
                <a:srgbClr val="00B050"/>
              </a:solidFill>
              <a:latin typeface="Gill Sans MT" panose="020B0502020104020203" pitchFamily="34" charset="0"/>
            </a:endParaRPr>
          </a:p>
        </p:txBody>
      </p:sp>
    </p:spTree>
    <p:extLst>
      <p:ext uri="{BB962C8B-B14F-4D97-AF65-F5344CB8AC3E}">
        <p14:creationId xmlns:p14="http://schemas.microsoft.com/office/powerpoint/2010/main" val="13904930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8006" y="241078"/>
            <a:ext cx="2124371" cy="1352739"/>
          </a:xfrm>
          <a:prstGeom prst="rect">
            <a:avLst/>
          </a:prstGeom>
        </p:spPr>
      </p:pic>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8872" y="4404555"/>
            <a:ext cx="915613" cy="1094443"/>
          </a:xfrm>
          <a:prstGeom prst="rect">
            <a:avLst/>
          </a:prstGeom>
        </p:spPr>
      </p:pic>
      <p:pic>
        <p:nvPicPr>
          <p:cNvPr id="11" name="Picture 10"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2660" y="4410757"/>
            <a:ext cx="979729" cy="1056367"/>
          </a:xfrm>
          <a:prstGeom prst="rect">
            <a:avLst/>
          </a:prstGeom>
        </p:spPr>
      </p:pic>
      <p:sp>
        <p:nvSpPr>
          <p:cNvPr id="12" name="TextBox 11"/>
          <p:cNvSpPr txBox="1"/>
          <p:nvPr/>
        </p:nvSpPr>
        <p:spPr>
          <a:xfrm>
            <a:off x="341290" y="277753"/>
            <a:ext cx="9618635" cy="923330"/>
          </a:xfrm>
          <a:prstGeom prst="rect">
            <a:avLst/>
          </a:prstGeom>
          <a:solidFill>
            <a:schemeClr val="tx2">
              <a:lumMod val="60000"/>
              <a:lumOff val="4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b="1" dirty="0" smtClean="0">
                <a:solidFill>
                  <a:schemeClr val="tx1"/>
                </a:solidFill>
                <a:latin typeface="Gill Sans MT" panose="020B0502020104020203" pitchFamily="34" charset="0"/>
              </a:rPr>
              <a:t>If you have any concerns or questions about the safeguarding of any young person while you are at Swakeleys School For Girls please speak immediately the Designated Safeguarding Lead or a  trained Deputy.</a:t>
            </a:r>
            <a:endParaRPr lang="en-GB" b="1" dirty="0">
              <a:solidFill>
                <a:schemeClr val="tx1"/>
              </a:solidFill>
              <a:latin typeface="Gill Sans MT" panose="020B0502020104020203" pitchFamily="34" charset="0"/>
            </a:endParaRPr>
          </a:p>
        </p:txBody>
      </p:sp>
      <p:sp>
        <p:nvSpPr>
          <p:cNvPr id="13" name="TextBox 12"/>
          <p:cNvSpPr txBox="1"/>
          <p:nvPr/>
        </p:nvSpPr>
        <p:spPr>
          <a:xfrm>
            <a:off x="4399327" y="2761963"/>
            <a:ext cx="2048256" cy="1477328"/>
          </a:xfrm>
          <a:prstGeom prst="rect">
            <a:avLst/>
          </a:prstGeom>
          <a:noFill/>
        </p:spPr>
        <p:txBody>
          <a:bodyPr wrap="square" rtlCol="0">
            <a:spAutoFit/>
          </a:bodyPr>
          <a:lstStyle/>
          <a:p>
            <a:pPr algn="ctr"/>
            <a:r>
              <a:rPr lang="en-GB" b="1" dirty="0" smtClean="0">
                <a:latin typeface="Gill Sans MT" panose="020B0502020104020203" pitchFamily="34" charset="0"/>
              </a:rPr>
              <a:t>Mrs G Hare</a:t>
            </a:r>
          </a:p>
          <a:p>
            <a:pPr algn="ctr"/>
            <a:r>
              <a:rPr lang="en-GB" b="1" dirty="0" smtClean="0">
                <a:latin typeface="Gill Sans MT" panose="020B0502020104020203" pitchFamily="34" charset="0"/>
              </a:rPr>
              <a:t>Deputy Head/ </a:t>
            </a:r>
            <a:endParaRPr lang="en-GB" b="1" dirty="0">
              <a:latin typeface="Gill Sans MT" panose="020B0502020104020203" pitchFamily="34" charset="0"/>
            </a:endParaRPr>
          </a:p>
          <a:p>
            <a:pPr algn="ctr"/>
            <a:r>
              <a:rPr lang="en-GB" b="1" dirty="0" smtClean="0">
                <a:latin typeface="Gill Sans MT" panose="020B0502020104020203" pitchFamily="34" charset="0"/>
              </a:rPr>
              <a:t>Designated Safeguarding Lead</a:t>
            </a:r>
            <a:endParaRPr lang="en-GB" b="1" dirty="0">
              <a:latin typeface="Gill Sans MT" panose="020B0502020104020203" pitchFamily="34" charset="0"/>
            </a:endParaRPr>
          </a:p>
        </p:txBody>
      </p:sp>
      <p:sp>
        <p:nvSpPr>
          <p:cNvPr id="14" name="TextBox 13"/>
          <p:cNvSpPr txBox="1"/>
          <p:nvPr/>
        </p:nvSpPr>
        <p:spPr>
          <a:xfrm>
            <a:off x="6175227" y="2734333"/>
            <a:ext cx="2083237" cy="1754326"/>
          </a:xfrm>
          <a:prstGeom prst="rect">
            <a:avLst/>
          </a:prstGeom>
          <a:noFill/>
        </p:spPr>
        <p:txBody>
          <a:bodyPr wrap="square" rtlCol="0">
            <a:spAutoFit/>
          </a:bodyPr>
          <a:lstStyle/>
          <a:p>
            <a:pPr algn="ctr"/>
            <a:r>
              <a:rPr lang="en-GB" b="1" dirty="0" smtClean="0">
                <a:latin typeface="Gill Sans MT" panose="020B0502020104020203" pitchFamily="34" charset="0"/>
              </a:rPr>
              <a:t>Mr L Hepner</a:t>
            </a:r>
          </a:p>
          <a:p>
            <a:pPr algn="ctr"/>
            <a:r>
              <a:rPr lang="en-GB" b="1" dirty="0" smtClean="0">
                <a:latin typeface="Gill Sans MT" panose="020B0502020104020203" pitchFamily="34" charset="0"/>
              </a:rPr>
              <a:t>Acting Deputy Head/ Deputy Designated Safeguarding Lead</a:t>
            </a:r>
            <a:endParaRPr lang="en-GB" b="1" dirty="0">
              <a:latin typeface="Gill Sans MT" panose="020B0502020104020203" pitchFamily="34" charset="0"/>
            </a:endParaRPr>
          </a:p>
        </p:txBody>
      </p:sp>
      <p:sp>
        <p:nvSpPr>
          <p:cNvPr id="16" name="TextBox 15"/>
          <p:cNvSpPr txBox="1"/>
          <p:nvPr/>
        </p:nvSpPr>
        <p:spPr>
          <a:xfrm>
            <a:off x="405756" y="5405568"/>
            <a:ext cx="2048256" cy="1169551"/>
          </a:xfrm>
          <a:prstGeom prst="rect">
            <a:avLst/>
          </a:prstGeom>
          <a:noFill/>
        </p:spPr>
        <p:txBody>
          <a:bodyPr wrap="square" rtlCol="0">
            <a:spAutoFit/>
          </a:bodyPr>
          <a:lstStyle/>
          <a:p>
            <a:pPr algn="ctr"/>
            <a:r>
              <a:rPr lang="en-GB" sz="1400" b="1" dirty="0" smtClean="0">
                <a:latin typeface="Gill Sans MT" panose="020B0502020104020203" pitchFamily="34" charset="0"/>
              </a:rPr>
              <a:t>Mrs J Cherry</a:t>
            </a:r>
          </a:p>
          <a:p>
            <a:pPr algn="ctr"/>
            <a:r>
              <a:rPr lang="en-GB" sz="1400" b="1" dirty="0" smtClean="0">
                <a:latin typeface="Gill Sans MT" panose="020B0502020104020203" pitchFamily="34" charset="0"/>
              </a:rPr>
              <a:t>Lead </a:t>
            </a:r>
          </a:p>
          <a:p>
            <a:pPr algn="ctr"/>
            <a:r>
              <a:rPr lang="en-GB" sz="1400" b="1" dirty="0" smtClean="0">
                <a:latin typeface="Gill Sans MT" panose="020B0502020104020203" pitchFamily="34" charset="0"/>
              </a:rPr>
              <a:t>Practitioner/</a:t>
            </a:r>
          </a:p>
          <a:p>
            <a:pPr algn="ctr"/>
            <a:r>
              <a:rPr lang="en-GB" sz="1400" b="1" dirty="0" smtClean="0">
                <a:latin typeface="Gill Sans MT" panose="020B0502020104020203" pitchFamily="34" charset="0"/>
              </a:rPr>
              <a:t>6</a:t>
            </a:r>
            <a:r>
              <a:rPr lang="en-GB" sz="1400" b="1" baseline="30000" dirty="0" smtClean="0">
                <a:latin typeface="Gill Sans MT" panose="020B0502020104020203" pitchFamily="34" charset="0"/>
              </a:rPr>
              <a:t>th</a:t>
            </a:r>
            <a:r>
              <a:rPr lang="en-GB" sz="1400" b="1" dirty="0" smtClean="0">
                <a:latin typeface="Gill Sans MT" panose="020B0502020104020203" pitchFamily="34" charset="0"/>
              </a:rPr>
              <a:t> Form Pastoral Lead</a:t>
            </a:r>
          </a:p>
        </p:txBody>
      </p:sp>
      <p:sp>
        <p:nvSpPr>
          <p:cNvPr id="18" name="TextBox 17"/>
          <p:cNvSpPr txBox="1"/>
          <p:nvPr/>
        </p:nvSpPr>
        <p:spPr>
          <a:xfrm>
            <a:off x="1956444" y="5467124"/>
            <a:ext cx="1560163" cy="523220"/>
          </a:xfrm>
          <a:prstGeom prst="rect">
            <a:avLst/>
          </a:prstGeom>
          <a:noFill/>
        </p:spPr>
        <p:txBody>
          <a:bodyPr wrap="square" rtlCol="0">
            <a:spAutoFit/>
          </a:bodyPr>
          <a:lstStyle/>
          <a:p>
            <a:pPr algn="ctr"/>
            <a:r>
              <a:rPr lang="en-GB" sz="1400" b="1" dirty="0" smtClean="0">
                <a:latin typeface="Gill Sans MT" panose="020B0502020104020203" pitchFamily="34" charset="0"/>
              </a:rPr>
              <a:t>Mrs L Finnerty</a:t>
            </a:r>
          </a:p>
          <a:p>
            <a:pPr algn="ctr"/>
            <a:r>
              <a:rPr lang="en-GB" sz="1400" b="1" dirty="0" smtClean="0">
                <a:latin typeface="Gill Sans MT" panose="020B0502020104020203" pitchFamily="34" charset="0"/>
              </a:rPr>
              <a:t>YLC</a:t>
            </a:r>
            <a:endParaRPr lang="en-GB" sz="1400" b="1" dirty="0">
              <a:latin typeface="Gill Sans MT" panose="020B0502020104020203" pitchFamily="34" charset="0"/>
            </a:endParaRPr>
          </a:p>
        </p:txBody>
      </p:sp>
      <p:sp>
        <p:nvSpPr>
          <p:cNvPr id="19" name="TextBox 18"/>
          <p:cNvSpPr txBox="1"/>
          <p:nvPr/>
        </p:nvSpPr>
        <p:spPr>
          <a:xfrm>
            <a:off x="3257604" y="5486162"/>
            <a:ext cx="1672279" cy="523220"/>
          </a:xfrm>
          <a:prstGeom prst="rect">
            <a:avLst/>
          </a:prstGeom>
          <a:noFill/>
        </p:spPr>
        <p:txBody>
          <a:bodyPr wrap="square" rtlCol="0">
            <a:spAutoFit/>
          </a:bodyPr>
          <a:lstStyle/>
          <a:p>
            <a:pPr algn="ctr"/>
            <a:r>
              <a:rPr lang="en-GB" sz="1400" b="1" dirty="0" smtClean="0">
                <a:latin typeface="Gill Sans MT" panose="020B0502020104020203" pitchFamily="34" charset="0"/>
              </a:rPr>
              <a:t>Ms S </a:t>
            </a:r>
            <a:r>
              <a:rPr lang="en-GB" sz="1400" b="1" dirty="0" err="1">
                <a:latin typeface="Gill Sans MT" panose="020B0502020104020203" pitchFamily="34" charset="0"/>
              </a:rPr>
              <a:t>M</a:t>
            </a:r>
            <a:r>
              <a:rPr lang="en-GB" sz="1400" b="1" dirty="0" err="1" smtClean="0">
                <a:latin typeface="Gill Sans MT" panose="020B0502020104020203" pitchFamily="34" charset="0"/>
              </a:rPr>
              <a:t>ejloumian</a:t>
            </a:r>
            <a:endParaRPr lang="en-GB" sz="1400" b="1" dirty="0" smtClean="0">
              <a:latin typeface="Gill Sans MT" panose="020B0502020104020203" pitchFamily="34" charset="0"/>
            </a:endParaRPr>
          </a:p>
          <a:p>
            <a:pPr algn="ctr"/>
            <a:r>
              <a:rPr lang="en-GB" sz="1400" b="1" dirty="0" smtClean="0">
                <a:latin typeface="Gill Sans MT" panose="020B0502020104020203" pitchFamily="34" charset="0"/>
              </a:rPr>
              <a:t>YLC</a:t>
            </a:r>
            <a:endParaRPr lang="en-GB" sz="1400" b="1" dirty="0">
              <a:latin typeface="Gill Sans MT" panose="020B0502020104020203" pitchFamily="34" charset="0"/>
            </a:endParaRPr>
          </a:p>
        </p:txBody>
      </p:sp>
      <p:sp>
        <p:nvSpPr>
          <p:cNvPr id="20" name="TextBox 19"/>
          <p:cNvSpPr txBox="1"/>
          <p:nvPr/>
        </p:nvSpPr>
        <p:spPr>
          <a:xfrm>
            <a:off x="4469536" y="5567363"/>
            <a:ext cx="2048256" cy="523220"/>
          </a:xfrm>
          <a:prstGeom prst="rect">
            <a:avLst/>
          </a:prstGeom>
          <a:noFill/>
        </p:spPr>
        <p:txBody>
          <a:bodyPr wrap="square" rtlCol="0">
            <a:spAutoFit/>
          </a:bodyPr>
          <a:lstStyle/>
          <a:p>
            <a:pPr algn="ctr"/>
            <a:r>
              <a:rPr lang="en-GB" sz="1400" b="1" dirty="0" smtClean="0">
                <a:latin typeface="Gill Sans MT" panose="020B0502020104020203" pitchFamily="34" charset="0"/>
              </a:rPr>
              <a:t>Ms K Currell</a:t>
            </a:r>
          </a:p>
          <a:p>
            <a:pPr algn="ctr"/>
            <a:r>
              <a:rPr lang="en-GB" sz="1400" b="1" dirty="0" smtClean="0">
                <a:latin typeface="Gill Sans MT" panose="020B0502020104020203" pitchFamily="34" charset="0"/>
              </a:rPr>
              <a:t>YLC</a:t>
            </a:r>
            <a:endParaRPr lang="en-GB" sz="1400" b="1" dirty="0">
              <a:latin typeface="Gill Sans MT" panose="020B0502020104020203" pitchFamily="34" charset="0"/>
            </a:endParaRPr>
          </a:p>
        </p:txBody>
      </p:sp>
      <p:sp>
        <p:nvSpPr>
          <p:cNvPr id="21" name="TextBox 20"/>
          <p:cNvSpPr txBox="1"/>
          <p:nvPr/>
        </p:nvSpPr>
        <p:spPr>
          <a:xfrm>
            <a:off x="748638" y="2181731"/>
            <a:ext cx="3740345" cy="677108"/>
          </a:xfrm>
          <a:prstGeom prst="rect">
            <a:avLst/>
          </a:prstGeom>
          <a:solidFill>
            <a:schemeClr val="bg1">
              <a:lumMod val="85000"/>
            </a:schemeClr>
          </a:solidFill>
        </p:spPr>
        <p:txBody>
          <a:bodyPr wrap="square" rtlCol="0">
            <a:spAutoFit/>
          </a:bodyPr>
          <a:lstStyle/>
          <a:p>
            <a:pPr algn="ctr"/>
            <a:r>
              <a:rPr lang="en-GB" sz="1400" b="1" dirty="0" smtClean="0">
                <a:latin typeface="Gill Sans MT" panose="020B0502020104020203" pitchFamily="34" charset="0"/>
              </a:rPr>
              <a:t>Hillingdon MASH</a:t>
            </a:r>
            <a:endParaRPr lang="en-GB" sz="1400" b="1" dirty="0">
              <a:latin typeface="Gill Sans MT" panose="020B0502020104020203" pitchFamily="34" charset="0"/>
            </a:endParaRPr>
          </a:p>
          <a:p>
            <a:pPr algn="ctr"/>
            <a:r>
              <a:rPr lang="en-GB" sz="1200" b="1" dirty="0">
                <a:latin typeface="Gill Sans MT" panose="020B0502020104020203" pitchFamily="34" charset="0"/>
              </a:rPr>
              <a:t>strongerfamilieshub@hillingdon.co.uk</a:t>
            </a:r>
          </a:p>
          <a:p>
            <a:pPr algn="ctr"/>
            <a:r>
              <a:rPr lang="en-GB" sz="1200" b="1" dirty="0">
                <a:latin typeface="Gill Sans MT" panose="020B0502020104020203" pitchFamily="34" charset="0"/>
              </a:rPr>
              <a:t>01895 </a:t>
            </a:r>
            <a:r>
              <a:rPr lang="en-GB" sz="1200" b="1" dirty="0" smtClean="0">
                <a:latin typeface="Gill Sans MT" panose="020B0502020104020203" pitchFamily="34" charset="0"/>
              </a:rPr>
              <a:t>556006</a:t>
            </a:r>
            <a:endParaRPr lang="en-GB" sz="1200" b="1" dirty="0">
              <a:latin typeface="Gill Sans MT" panose="020B0502020104020203" pitchFamily="34" charset="0"/>
            </a:endParaRPr>
          </a:p>
        </p:txBody>
      </p:sp>
      <p:pic>
        <p:nvPicPr>
          <p:cNvPr id="2" name="Picture 1"/>
          <p:cNvPicPr>
            <a:picLocks noChangeAspect="1"/>
          </p:cNvPicPr>
          <p:nvPr/>
        </p:nvPicPr>
        <p:blipFill>
          <a:blip r:embed="rId5"/>
          <a:stretch>
            <a:fillRect/>
          </a:stretch>
        </p:blipFill>
        <p:spPr>
          <a:xfrm>
            <a:off x="6057445" y="4463011"/>
            <a:ext cx="898059" cy="1075659"/>
          </a:xfrm>
          <a:prstGeom prst="rect">
            <a:avLst/>
          </a:prstGeom>
        </p:spPr>
      </p:pic>
      <p:sp>
        <p:nvSpPr>
          <p:cNvPr id="22" name="TextBox 21"/>
          <p:cNvSpPr txBox="1"/>
          <p:nvPr/>
        </p:nvSpPr>
        <p:spPr>
          <a:xfrm>
            <a:off x="5570615" y="5667248"/>
            <a:ext cx="2048256" cy="523220"/>
          </a:xfrm>
          <a:prstGeom prst="rect">
            <a:avLst/>
          </a:prstGeom>
          <a:noFill/>
        </p:spPr>
        <p:txBody>
          <a:bodyPr wrap="square" rtlCol="0">
            <a:spAutoFit/>
          </a:bodyPr>
          <a:lstStyle/>
          <a:p>
            <a:pPr algn="ctr"/>
            <a:r>
              <a:rPr lang="en-GB" sz="1400" b="1" dirty="0" smtClean="0">
                <a:latin typeface="Gill Sans MT" panose="020B0502020104020203" pitchFamily="34" charset="0"/>
              </a:rPr>
              <a:t>Miss H Allan</a:t>
            </a:r>
          </a:p>
          <a:p>
            <a:pPr algn="ctr"/>
            <a:r>
              <a:rPr lang="en-GB" sz="1400" b="1" dirty="0" smtClean="0">
                <a:latin typeface="Gill Sans MT" panose="020B0502020104020203" pitchFamily="34" charset="0"/>
              </a:rPr>
              <a:t>YLC</a:t>
            </a:r>
            <a:endParaRPr lang="en-GB" sz="1400" b="1" dirty="0">
              <a:latin typeface="Gill Sans MT" panose="020B0502020104020203" pitchFamily="34" charset="0"/>
            </a:endParaRPr>
          </a:p>
        </p:txBody>
      </p:sp>
      <p:pic>
        <p:nvPicPr>
          <p:cNvPr id="3" name="Picture 2"/>
          <p:cNvPicPr>
            <a:picLocks noChangeAspect="1"/>
          </p:cNvPicPr>
          <p:nvPr/>
        </p:nvPicPr>
        <p:blipFill>
          <a:blip r:embed="rId6"/>
          <a:stretch>
            <a:fillRect/>
          </a:stretch>
        </p:blipFill>
        <p:spPr>
          <a:xfrm>
            <a:off x="999614" y="4379903"/>
            <a:ext cx="860540" cy="1073701"/>
          </a:xfrm>
          <a:prstGeom prst="rect">
            <a:avLst/>
          </a:prstGeom>
        </p:spPr>
      </p:pic>
      <p:pic>
        <p:nvPicPr>
          <p:cNvPr id="31" name="Picture 30"/>
          <p:cNvPicPr>
            <a:picLocks noChangeAspect="1"/>
          </p:cNvPicPr>
          <p:nvPr/>
        </p:nvPicPr>
        <p:blipFill>
          <a:blip r:embed="rId7"/>
          <a:stretch>
            <a:fillRect/>
          </a:stretch>
        </p:blipFill>
        <p:spPr>
          <a:xfrm>
            <a:off x="5011351" y="4444518"/>
            <a:ext cx="858238" cy="1094152"/>
          </a:xfrm>
          <a:prstGeom prst="rect">
            <a:avLst/>
          </a:prstGeom>
        </p:spPr>
      </p:pic>
      <p:sp>
        <p:nvSpPr>
          <p:cNvPr id="6" name="TextBox 5"/>
          <p:cNvSpPr txBox="1"/>
          <p:nvPr/>
        </p:nvSpPr>
        <p:spPr>
          <a:xfrm>
            <a:off x="7082389" y="5661266"/>
            <a:ext cx="1174917" cy="523220"/>
          </a:xfrm>
          <a:prstGeom prst="rect">
            <a:avLst/>
          </a:prstGeom>
          <a:noFill/>
        </p:spPr>
        <p:txBody>
          <a:bodyPr wrap="square" rtlCol="0">
            <a:spAutoFit/>
          </a:bodyPr>
          <a:lstStyle/>
          <a:p>
            <a:pPr algn="ctr"/>
            <a:r>
              <a:rPr lang="en-GB" sz="1400" b="1" dirty="0" smtClean="0">
                <a:latin typeface="Gill Sans MT" panose="020B0502020104020203" pitchFamily="34" charset="0"/>
              </a:rPr>
              <a:t>Mrs R Khan </a:t>
            </a:r>
          </a:p>
          <a:p>
            <a:pPr algn="ctr"/>
            <a:r>
              <a:rPr lang="en-GB" sz="1400" b="1" dirty="0" smtClean="0">
                <a:latin typeface="Gill Sans MT" panose="020B0502020104020203" pitchFamily="34" charset="0"/>
              </a:rPr>
              <a:t>YLC</a:t>
            </a:r>
            <a:endParaRPr lang="en-GB" sz="1400" b="1" dirty="0">
              <a:latin typeface="Gill Sans MT" panose="020B0502020104020203" pitchFamily="34" charset="0"/>
            </a:endParaRPr>
          </a:p>
        </p:txBody>
      </p:sp>
      <p:pic>
        <p:nvPicPr>
          <p:cNvPr id="26" name="Picture 25"/>
          <p:cNvPicPr>
            <a:picLocks noChangeAspect="1"/>
          </p:cNvPicPr>
          <p:nvPr/>
        </p:nvPicPr>
        <p:blipFill>
          <a:blip r:embed="rId8"/>
          <a:stretch>
            <a:fillRect/>
          </a:stretch>
        </p:blipFill>
        <p:spPr>
          <a:xfrm>
            <a:off x="8366483" y="4410757"/>
            <a:ext cx="971429" cy="1257143"/>
          </a:xfrm>
          <a:prstGeom prst="rect">
            <a:avLst/>
          </a:prstGeom>
        </p:spPr>
      </p:pic>
      <p:sp>
        <p:nvSpPr>
          <p:cNvPr id="29" name="TextBox 28"/>
          <p:cNvSpPr txBox="1"/>
          <p:nvPr/>
        </p:nvSpPr>
        <p:spPr>
          <a:xfrm>
            <a:off x="8451228" y="5638865"/>
            <a:ext cx="912963" cy="954107"/>
          </a:xfrm>
          <a:prstGeom prst="rect">
            <a:avLst/>
          </a:prstGeom>
          <a:noFill/>
        </p:spPr>
        <p:txBody>
          <a:bodyPr wrap="square" rtlCol="0">
            <a:spAutoFit/>
          </a:bodyPr>
          <a:lstStyle/>
          <a:p>
            <a:pPr algn="ctr"/>
            <a:r>
              <a:rPr lang="en-GB" sz="1400" b="1" dirty="0" smtClean="0">
                <a:latin typeface="Gill Sans MT" panose="020B0502020104020203" pitchFamily="34" charset="0"/>
              </a:rPr>
              <a:t>Mrs A Hussain</a:t>
            </a:r>
          </a:p>
          <a:p>
            <a:pPr algn="ctr"/>
            <a:r>
              <a:rPr lang="en-GB" sz="1400" b="1" dirty="0" smtClean="0">
                <a:latin typeface="Gill Sans MT" panose="020B0502020104020203" pitchFamily="34" charset="0"/>
              </a:rPr>
              <a:t>Pastoral Team</a:t>
            </a:r>
            <a:endParaRPr lang="en-GB" sz="1400" b="1" dirty="0">
              <a:latin typeface="Gill Sans MT" panose="020B0502020104020203" pitchFamily="34" charset="0"/>
            </a:endParaRPr>
          </a:p>
        </p:txBody>
      </p:sp>
      <p:pic>
        <p:nvPicPr>
          <p:cNvPr id="25" name="Picture 24"/>
          <p:cNvPicPr>
            <a:picLocks noChangeAspect="1"/>
          </p:cNvPicPr>
          <p:nvPr/>
        </p:nvPicPr>
        <p:blipFill>
          <a:blip r:embed="rId9"/>
          <a:stretch>
            <a:fillRect/>
          </a:stretch>
        </p:blipFill>
        <p:spPr>
          <a:xfrm>
            <a:off x="6506474" y="1353881"/>
            <a:ext cx="1269610" cy="1438143"/>
          </a:xfrm>
          <a:prstGeom prst="rect">
            <a:avLst/>
          </a:prstGeom>
        </p:spPr>
      </p:pic>
      <p:pic>
        <p:nvPicPr>
          <p:cNvPr id="27" name="Picture 26"/>
          <p:cNvPicPr>
            <a:picLocks noChangeAspect="1"/>
          </p:cNvPicPr>
          <p:nvPr/>
        </p:nvPicPr>
        <p:blipFill>
          <a:blip r:embed="rId10"/>
          <a:stretch>
            <a:fillRect/>
          </a:stretch>
        </p:blipFill>
        <p:spPr>
          <a:xfrm>
            <a:off x="4890530" y="1353881"/>
            <a:ext cx="1026763" cy="1429415"/>
          </a:xfrm>
          <a:prstGeom prst="rect">
            <a:avLst/>
          </a:prstGeom>
        </p:spPr>
      </p:pic>
      <p:pic>
        <p:nvPicPr>
          <p:cNvPr id="32" name="Picture 31"/>
          <p:cNvPicPr>
            <a:picLocks noChangeAspect="1"/>
          </p:cNvPicPr>
          <p:nvPr/>
        </p:nvPicPr>
        <p:blipFill>
          <a:blip r:embed="rId11"/>
          <a:stretch>
            <a:fillRect/>
          </a:stretch>
        </p:blipFill>
        <p:spPr>
          <a:xfrm>
            <a:off x="10677676" y="4571713"/>
            <a:ext cx="906800" cy="1079524"/>
          </a:xfrm>
          <a:prstGeom prst="rect">
            <a:avLst/>
          </a:prstGeom>
        </p:spPr>
      </p:pic>
      <p:sp>
        <p:nvSpPr>
          <p:cNvPr id="34" name="TextBox 33"/>
          <p:cNvSpPr txBox="1"/>
          <p:nvPr/>
        </p:nvSpPr>
        <p:spPr>
          <a:xfrm>
            <a:off x="10646672" y="5697646"/>
            <a:ext cx="968807" cy="738664"/>
          </a:xfrm>
          <a:prstGeom prst="rect">
            <a:avLst/>
          </a:prstGeom>
          <a:noFill/>
        </p:spPr>
        <p:txBody>
          <a:bodyPr wrap="square" rtlCol="0">
            <a:spAutoFit/>
          </a:bodyPr>
          <a:lstStyle/>
          <a:p>
            <a:pPr algn="ctr"/>
            <a:r>
              <a:rPr lang="en-GB" sz="1400" b="1" dirty="0" smtClean="0">
                <a:latin typeface="Gill Sans MT" panose="020B0502020104020203" pitchFamily="34" charset="0"/>
              </a:rPr>
              <a:t>Mr T </a:t>
            </a:r>
            <a:r>
              <a:rPr lang="en-GB" sz="1400" b="1" dirty="0" err="1" smtClean="0">
                <a:latin typeface="Gill Sans MT" panose="020B0502020104020203" pitchFamily="34" charset="0"/>
              </a:rPr>
              <a:t>Gray</a:t>
            </a:r>
            <a:endParaRPr lang="en-GB" sz="1400" b="1" dirty="0" smtClean="0">
              <a:latin typeface="Gill Sans MT" panose="020B0502020104020203" pitchFamily="34" charset="0"/>
            </a:endParaRPr>
          </a:p>
          <a:p>
            <a:pPr algn="ctr"/>
            <a:r>
              <a:rPr lang="en-GB" sz="1400" b="1" dirty="0" smtClean="0">
                <a:latin typeface="Gill Sans MT" panose="020B0502020104020203" pitchFamily="34" charset="0"/>
              </a:rPr>
              <a:t> YLC</a:t>
            </a:r>
            <a:endParaRPr lang="en-GB" sz="1400" b="1" dirty="0">
              <a:latin typeface="Gill Sans MT" panose="020B0502020104020203" pitchFamily="34" charset="0"/>
            </a:endParaRPr>
          </a:p>
        </p:txBody>
      </p:sp>
      <p:pic>
        <p:nvPicPr>
          <p:cNvPr id="35" name="Picture 34"/>
          <p:cNvPicPr>
            <a:picLocks noChangeAspect="1"/>
          </p:cNvPicPr>
          <p:nvPr/>
        </p:nvPicPr>
        <p:blipFill>
          <a:blip r:embed="rId12"/>
          <a:stretch>
            <a:fillRect/>
          </a:stretch>
        </p:blipFill>
        <p:spPr>
          <a:xfrm>
            <a:off x="7241266" y="4443505"/>
            <a:ext cx="952381" cy="1190476"/>
          </a:xfrm>
          <a:prstGeom prst="rect">
            <a:avLst/>
          </a:prstGeom>
        </p:spPr>
      </p:pic>
      <p:sp>
        <p:nvSpPr>
          <p:cNvPr id="39" name="TextBox 38"/>
          <p:cNvSpPr txBox="1"/>
          <p:nvPr/>
        </p:nvSpPr>
        <p:spPr>
          <a:xfrm>
            <a:off x="9570791" y="5605354"/>
            <a:ext cx="912963" cy="954107"/>
          </a:xfrm>
          <a:prstGeom prst="rect">
            <a:avLst/>
          </a:prstGeom>
          <a:noFill/>
        </p:spPr>
        <p:txBody>
          <a:bodyPr wrap="square" rtlCol="0">
            <a:spAutoFit/>
          </a:bodyPr>
          <a:lstStyle/>
          <a:p>
            <a:pPr algn="ctr"/>
            <a:r>
              <a:rPr lang="en-GB" sz="1400" b="1" dirty="0" smtClean="0">
                <a:latin typeface="Gill Sans MT" panose="020B0502020104020203" pitchFamily="34" charset="0"/>
              </a:rPr>
              <a:t>Ms S Hodges</a:t>
            </a:r>
          </a:p>
          <a:p>
            <a:pPr algn="ctr"/>
            <a:r>
              <a:rPr lang="en-GB" sz="1400" b="1" dirty="0" smtClean="0">
                <a:latin typeface="Gill Sans MT" panose="020B0502020104020203" pitchFamily="34" charset="0"/>
              </a:rPr>
              <a:t>Pastoral Team</a:t>
            </a:r>
            <a:endParaRPr lang="en-GB" sz="1400" b="1" dirty="0">
              <a:latin typeface="Gill Sans MT" panose="020B0502020104020203" pitchFamily="34" charset="0"/>
            </a:endParaRPr>
          </a:p>
        </p:txBody>
      </p:sp>
      <p:sp>
        <p:nvSpPr>
          <p:cNvPr id="40" name="TextBox 39"/>
          <p:cNvSpPr txBox="1"/>
          <p:nvPr/>
        </p:nvSpPr>
        <p:spPr>
          <a:xfrm>
            <a:off x="8278705" y="1666047"/>
            <a:ext cx="3362440"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dirty="0" smtClean="0">
                <a:latin typeface="Gill Sans MT" panose="020B0502020104020203" pitchFamily="34" charset="0"/>
              </a:rPr>
              <a:t>New to the safeguarding team:</a:t>
            </a:r>
          </a:p>
          <a:p>
            <a:r>
              <a:rPr lang="en-GB" dirty="0" smtClean="0">
                <a:latin typeface="Gill Sans MT" panose="020B0502020104020203" pitchFamily="34" charset="0"/>
              </a:rPr>
              <a:t> </a:t>
            </a:r>
          </a:p>
          <a:p>
            <a:r>
              <a:rPr lang="en-GB" dirty="0" smtClean="0">
                <a:latin typeface="Gill Sans MT" panose="020B0502020104020203" pitchFamily="34" charset="0"/>
              </a:rPr>
              <a:t>Miss </a:t>
            </a:r>
            <a:r>
              <a:rPr lang="en-GB" dirty="0">
                <a:latin typeface="Gill Sans MT" panose="020B0502020104020203" pitchFamily="34" charset="0"/>
              </a:rPr>
              <a:t>Samantha Dickerson (SDI</a:t>
            </a:r>
            <a:r>
              <a:rPr lang="en-GB" dirty="0" smtClean="0">
                <a:latin typeface="Gill Sans MT" panose="020B0502020104020203" pitchFamily="34" charset="0"/>
              </a:rPr>
              <a:t>)</a:t>
            </a:r>
            <a:endParaRPr lang="en-GB" dirty="0">
              <a:latin typeface="Gill Sans MT" panose="020B0502020104020203" pitchFamily="34" charset="0"/>
            </a:endParaRPr>
          </a:p>
          <a:p>
            <a:r>
              <a:rPr lang="en-GB" dirty="0">
                <a:latin typeface="Gill Sans MT" panose="020B0502020104020203" pitchFamily="34" charset="0"/>
              </a:rPr>
              <a:t>Family Liaison Officer</a:t>
            </a:r>
          </a:p>
          <a:p>
            <a:endParaRPr lang="en-GB" dirty="0">
              <a:latin typeface="Gill Sans MT" panose="020B0502020104020203" pitchFamily="34" charset="0"/>
            </a:endParaRPr>
          </a:p>
          <a:p>
            <a:r>
              <a:rPr lang="en-GB" dirty="0">
                <a:latin typeface="Gill Sans MT" panose="020B0502020104020203" pitchFamily="34" charset="0"/>
              </a:rPr>
              <a:t>Miss </a:t>
            </a:r>
            <a:r>
              <a:rPr lang="en-GB" dirty="0" err="1">
                <a:latin typeface="Gill Sans MT" panose="020B0502020104020203" pitchFamily="34" charset="0"/>
              </a:rPr>
              <a:t>Damini</a:t>
            </a:r>
            <a:r>
              <a:rPr lang="en-GB" dirty="0">
                <a:latin typeface="Gill Sans MT" panose="020B0502020104020203" pitchFamily="34" charset="0"/>
              </a:rPr>
              <a:t> </a:t>
            </a:r>
            <a:r>
              <a:rPr lang="en-GB" dirty="0" err="1">
                <a:latin typeface="Gill Sans MT" panose="020B0502020104020203" pitchFamily="34" charset="0"/>
              </a:rPr>
              <a:t>Chudasama</a:t>
            </a:r>
            <a:r>
              <a:rPr lang="en-GB" dirty="0">
                <a:latin typeface="Gill Sans MT" panose="020B0502020104020203" pitchFamily="34" charset="0"/>
              </a:rPr>
              <a:t> </a:t>
            </a:r>
            <a:r>
              <a:rPr lang="en-GB" dirty="0" smtClean="0">
                <a:latin typeface="Gill Sans MT" panose="020B0502020104020203" pitchFamily="34" charset="0"/>
              </a:rPr>
              <a:t>(DCH)</a:t>
            </a:r>
            <a:endParaRPr lang="en-GB" dirty="0">
              <a:latin typeface="Gill Sans MT" panose="020B0502020104020203" pitchFamily="34" charset="0"/>
            </a:endParaRPr>
          </a:p>
          <a:p>
            <a:r>
              <a:rPr lang="en-GB" dirty="0">
                <a:latin typeface="Gill Sans MT" panose="020B0502020104020203" pitchFamily="34" charset="0"/>
              </a:rPr>
              <a:t>Safeguarding Support Officer</a:t>
            </a:r>
          </a:p>
        </p:txBody>
      </p:sp>
    </p:spTree>
    <p:extLst>
      <p:ext uri="{BB962C8B-B14F-4D97-AF65-F5344CB8AC3E}">
        <p14:creationId xmlns:p14="http://schemas.microsoft.com/office/powerpoint/2010/main" val="30073651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b="1" dirty="0" smtClean="0">
                <a:solidFill>
                  <a:schemeClr val="accent6"/>
                </a:solidFill>
                <a:latin typeface="Gill Sans MT" panose="020B0502020104020203" pitchFamily="34" charset="0"/>
              </a:rPr>
              <a:t>Official Age Ratings</a:t>
            </a:r>
            <a:endParaRPr lang="en-GB" sz="4400" b="1" dirty="0">
              <a:solidFill>
                <a:schemeClr val="accent6"/>
              </a:solidFill>
              <a:latin typeface="Gill Sans MT" panose="020B0502020104020203" pitchFamily="34" charset="0"/>
            </a:endParaRPr>
          </a:p>
        </p:txBody>
      </p:sp>
      <p:sp>
        <p:nvSpPr>
          <p:cNvPr id="3" name="Content Placeholder 2"/>
          <p:cNvSpPr>
            <a:spLocks noGrp="1"/>
          </p:cNvSpPr>
          <p:nvPr>
            <p:ph idx="1"/>
          </p:nvPr>
        </p:nvSpPr>
        <p:spPr/>
        <p:txBody>
          <a:bodyPr>
            <a:normAutofit/>
          </a:bodyPr>
          <a:lstStyle/>
          <a:p>
            <a:pPr marL="0" indent="0">
              <a:buNone/>
            </a:pPr>
            <a:r>
              <a:rPr lang="en-GB" dirty="0" err="1" smtClean="0">
                <a:latin typeface="Gill Sans MT" panose="020B0502020104020203" pitchFamily="34" charset="0"/>
              </a:rPr>
              <a:t>Whatsapp</a:t>
            </a:r>
            <a:r>
              <a:rPr lang="en-GB" dirty="0" smtClean="0">
                <a:latin typeface="Gill Sans MT" panose="020B0502020104020203" pitchFamily="34" charset="0"/>
              </a:rPr>
              <a:t>						Snapchat</a:t>
            </a:r>
          </a:p>
          <a:p>
            <a:pPr marL="0" indent="0">
              <a:buNone/>
            </a:pPr>
            <a:r>
              <a:rPr lang="en-GB" dirty="0" smtClean="0">
                <a:latin typeface="Gill Sans MT" panose="020B0502020104020203" pitchFamily="34" charset="0"/>
              </a:rPr>
              <a:t>16+							13+</a:t>
            </a:r>
          </a:p>
          <a:p>
            <a:pPr marL="0" indent="0">
              <a:buNone/>
            </a:pPr>
            <a:endParaRPr lang="en-GB" dirty="0">
              <a:latin typeface="Gill Sans MT" panose="020B0502020104020203" pitchFamily="34" charset="0"/>
            </a:endParaRPr>
          </a:p>
          <a:p>
            <a:pPr marL="0" indent="0">
              <a:buNone/>
            </a:pPr>
            <a:r>
              <a:rPr lang="en-GB" dirty="0" err="1" smtClean="0">
                <a:latin typeface="Gill Sans MT" panose="020B0502020104020203" pitchFamily="34" charset="0"/>
              </a:rPr>
              <a:t>Tik</a:t>
            </a:r>
            <a:r>
              <a:rPr lang="en-GB" dirty="0" smtClean="0">
                <a:latin typeface="Gill Sans MT" panose="020B0502020104020203" pitchFamily="34" charset="0"/>
              </a:rPr>
              <a:t> </a:t>
            </a:r>
            <a:r>
              <a:rPr lang="en-GB" dirty="0" err="1" smtClean="0">
                <a:latin typeface="Gill Sans MT" panose="020B0502020104020203" pitchFamily="34" charset="0"/>
              </a:rPr>
              <a:t>Tok</a:t>
            </a:r>
            <a:r>
              <a:rPr lang="en-GB" dirty="0" smtClean="0">
                <a:latin typeface="Gill Sans MT" panose="020B0502020104020203" pitchFamily="34" charset="0"/>
              </a:rPr>
              <a:t>						YouTube</a:t>
            </a:r>
          </a:p>
          <a:p>
            <a:pPr marL="0" indent="0">
              <a:buNone/>
            </a:pPr>
            <a:r>
              <a:rPr lang="en-GB" dirty="0" smtClean="0">
                <a:latin typeface="Gill Sans MT" panose="020B0502020104020203" pitchFamily="34" charset="0"/>
              </a:rPr>
              <a:t>13+							13+</a:t>
            </a:r>
          </a:p>
          <a:p>
            <a:pPr marL="0" indent="0">
              <a:buNone/>
            </a:pPr>
            <a:endParaRPr lang="en-GB" dirty="0">
              <a:latin typeface="Gill Sans MT" panose="020B0502020104020203" pitchFamily="34" charset="0"/>
            </a:endParaRPr>
          </a:p>
          <a:p>
            <a:pPr marL="0" indent="0">
              <a:buNone/>
            </a:pPr>
            <a:r>
              <a:rPr lang="en-GB" dirty="0" smtClean="0">
                <a:latin typeface="Gill Sans MT" panose="020B0502020104020203" pitchFamily="34" charset="0"/>
              </a:rPr>
              <a:t>Instagram 						Discord</a:t>
            </a:r>
          </a:p>
          <a:p>
            <a:pPr marL="0" indent="0">
              <a:buNone/>
            </a:pPr>
            <a:r>
              <a:rPr lang="en-GB" dirty="0" smtClean="0">
                <a:latin typeface="Gill Sans MT" panose="020B0502020104020203" pitchFamily="34" charset="0"/>
              </a:rPr>
              <a:t>13+							13+</a:t>
            </a:r>
            <a:endParaRPr lang="en-GB" dirty="0">
              <a:latin typeface="Gill Sans MT" panose="020B0502020104020203" pitchFamily="34" charset="0"/>
            </a:endParaRPr>
          </a:p>
        </p:txBody>
      </p:sp>
      <p:pic>
        <p:nvPicPr>
          <p:cNvPr id="4" name="Picture 3"/>
          <p:cNvPicPr>
            <a:picLocks noChangeAspect="1"/>
          </p:cNvPicPr>
          <p:nvPr/>
        </p:nvPicPr>
        <p:blipFill>
          <a:blip r:embed="rId3"/>
          <a:stretch>
            <a:fillRect/>
          </a:stretch>
        </p:blipFill>
        <p:spPr>
          <a:xfrm>
            <a:off x="3683156" y="2226469"/>
            <a:ext cx="791126" cy="791126"/>
          </a:xfrm>
          <a:prstGeom prst="rect">
            <a:avLst/>
          </a:prstGeom>
        </p:spPr>
      </p:pic>
      <p:pic>
        <p:nvPicPr>
          <p:cNvPr id="5" name="Picture 4"/>
          <p:cNvPicPr>
            <a:picLocks noChangeAspect="1"/>
          </p:cNvPicPr>
          <p:nvPr/>
        </p:nvPicPr>
        <p:blipFill>
          <a:blip r:embed="rId4"/>
          <a:stretch>
            <a:fillRect/>
          </a:stretch>
        </p:blipFill>
        <p:spPr>
          <a:xfrm>
            <a:off x="3683157" y="3257552"/>
            <a:ext cx="850259" cy="854055"/>
          </a:xfrm>
          <a:prstGeom prst="rect">
            <a:avLst/>
          </a:prstGeom>
        </p:spPr>
      </p:pic>
      <p:sp>
        <p:nvSpPr>
          <p:cNvPr id="6" name="AutoShape 2" descr="Instagram – what are the issues? | Parent Zone"/>
          <p:cNvSpPr>
            <a:spLocks noChangeAspect="1" noChangeArrowheads="1"/>
          </p:cNvSpPr>
          <p:nvPr/>
        </p:nvSpPr>
        <p:spPr bwMode="auto">
          <a:xfrm>
            <a:off x="1640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050"/>
          </a:p>
        </p:txBody>
      </p:sp>
      <p:sp>
        <p:nvSpPr>
          <p:cNvPr id="7" name="AutoShape 4" descr="Instagram – what are the issues? | Parent Zone"/>
          <p:cNvSpPr>
            <a:spLocks noChangeAspect="1" noChangeArrowheads="1"/>
          </p:cNvSpPr>
          <p:nvPr/>
        </p:nvSpPr>
        <p:spPr bwMode="auto">
          <a:xfrm>
            <a:off x="1754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050"/>
          </a:p>
        </p:txBody>
      </p:sp>
      <p:pic>
        <p:nvPicPr>
          <p:cNvPr id="8" name="Picture 7"/>
          <p:cNvPicPr>
            <a:picLocks noChangeAspect="1"/>
          </p:cNvPicPr>
          <p:nvPr/>
        </p:nvPicPr>
        <p:blipFill>
          <a:blip r:embed="rId5"/>
          <a:stretch>
            <a:fillRect/>
          </a:stretch>
        </p:blipFill>
        <p:spPr>
          <a:xfrm>
            <a:off x="3452464" y="4344234"/>
            <a:ext cx="1252508" cy="1246942"/>
          </a:xfrm>
          <a:prstGeom prst="rect">
            <a:avLst/>
          </a:prstGeom>
        </p:spPr>
      </p:pic>
      <p:pic>
        <p:nvPicPr>
          <p:cNvPr id="10" name="Picture 9"/>
          <p:cNvPicPr>
            <a:picLocks noChangeAspect="1"/>
          </p:cNvPicPr>
          <p:nvPr/>
        </p:nvPicPr>
        <p:blipFill>
          <a:blip r:embed="rId6"/>
          <a:stretch>
            <a:fillRect/>
          </a:stretch>
        </p:blipFill>
        <p:spPr>
          <a:xfrm>
            <a:off x="6527407" y="2170664"/>
            <a:ext cx="943236" cy="864633"/>
          </a:xfrm>
          <a:prstGeom prst="rect">
            <a:avLst/>
          </a:prstGeom>
        </p:spPr>
      </p:pic>
      <p:pic>
        <p:nvPicPr>
          <p:cNvPr id="11" name="Picture 10"/>
          <p:cNvPicPr>
            <a:picLocks noChangeAspect="1"/>
          </p:cNvPicPr>
          <p:nvPr/>
        </p:nvPicPr>
        <p:blipFill>
          <a:blip r:embed="rId7"/>
          <a:stretch>
            <a:fillRect/>
          </a:stretch>
        </p:blipFill>
        <p:spPr>
          <a:xfrm>
            <a:off x="6441575" y="3188285"/>
            <a:ext cx="1029068" cy="1029068"/>
          </a:xfrm>
          <a:prstGeom prst="rect">
            <a:avLst/>
          </a:prstGeom>
        </p:spPr>
      </p:pic>
      <p:pic>
        <p:nvPicPr>
          <p:cNvPr id="13" name="Picture 12"/>
          <p:cNvPicPr>
            <a:picLocks noChangeAspect="1"/>
          </p:cNvPicPr>
          <p:nvPr/>
        </p:nvPicPr>
        <p:blipFill>
          <a:blip r:embed="rId8"/>
          <a:stretch>
            <a:fillRect/>
          </a:stretch>
        </p:blipFill>
        <p:spPr>
          <a:xfrm>
            <a:off x="6527407" y="4467964"/>
            <a:ext cx="999481" cy="999481"/>
          </a:xfrm>
          <a:prstGeom prst="rect">
            <a:avLst/>
          </a:prstGeom>
        </p:spPr>
      </p:pic>
    </p:spTree>
    <p:extLst>
      <p:ext uri="{BB962C8B-B14F-4D97-AF65-F5344CB8AC3E}">
        <p14:creationId xmlns:p14="http://schemas.microsoft.com/office/powerpoint/2010/main" val="158396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747" y="718909"/>
            <a:ext cx="9366325" cy="1143000"/>
          </a:xfrm>
        </p:spPr>
        <p:txBody>
          <a:bodyPr/>
          <a:lstStyle/>
          <a:p>
            <a:r>
              <a:rPr lang="en-GB" dirty="0" smtClean="0"/>
              <a:t>How to keep your child safe online</a:t>
            </a:r>
            <a:endParaRPr lang="en-GB" dirty="0"/>
          </a:p>
        </p:txBody>
      </p:sp>
      <p:sp>
        <p:nvSpPr>
          <p:cNvPr id="3" name="Text Placeholder 2"/>
          <p:cNvSpPr>
            <a:spLocks noGrp="1"/>
          </p:cNvSpPr>
          <p:nvPr>
            <p:ph type="body" idx="1"/>
          </p:nvPr>
        </p:nvSpPr>
        <p:spPr>
          <a:xfrm>
            <a:off x="3945951" y="2323652"/>
            <a:ext cx="6481795" cy="3508977"/>
          </a:xfrm>
        </p:spPr>
        <p:txBody>
          <a:bodyPr>
            <a:normAutofit lnSpcReduction="10000"/>
          </a:bodyPr>
          <a:lstStyle/>
          <a:p>
            <a:r>
              <a:rPr lang="en-GB" dirty="0" smtClean="0"/>
              <a:t>It can be overwhelming knowing where to start when </a:t>
            </a:r>
            <a:r>
              <a:rPr lang="en-GB" dirty="0"/>
              <a:t>it comes to keeping your children safe online.</a:t>
            </a:r>
            <a:r>
              <a:rPr lang="en-GB" dirty="0" smtClean="0"/>
              <a:t> </a:t>
            </a:r>
          </a:p>
          <a:p>
            <a:r>
              <a:rPr lang="en-GB" dirty="0" smtClean="0"/>
              <a:t>Internetmatters.org – a very helpful website with information to help parents/carers know how to keep their child safe online.</a:t>
            </a:r>
          </a:p>
          <a:p>
            <a:r>
              <a:rPr lang="en-GB" dirty="0" smtClean="0"/>
              <a:t>They have created their ABC online safety checklist…</a:t>
            </a:r>
            <a:endParaRPr lang="en-GB" dirty="0"/>
          </a:p>
        </p:txBody>
      </p:sp>
      <p:sp>
        <p:nvSpPr>
          <p:cNvPr id="4" name="Oval 3"/>
          <p:cNvSpPr/>
          <p:nvPr/>
        </p:nvSpPr>
        <p:spPr>
          <a:xfrm rot="20895445">
            <a:off x="650789" y="2150076"/>
            <a:ext cx="3080952" cy="24219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rPr>
              <a:t>Research shows that pre-teens like to watch videos, play video games and use messaging apps.</a:t>
            </a:r>
          </a:p>
        </p:txBody>
      </p:sp>
    </p:spTree>
    <p:extLst>
      <p:ext uri="{BB962C8B-B14F-4D97-AF65-F5344CB8AC3E}">
        <p14:creationId xmlns:p14="http://schemas.microsoft.com/office/powerpoint/2010/main" val="5232164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a:blip r:embed="rId2"/>
          <a:stretch>
            <a:fillRect/>
          </a:stretch>
        </p:blipFill>
        <p:spPr>
          <a:xfrm>
            <a:off x="94412" y="304364"/>
            <a:ext cx="12003175" cy="6249272"/>
          </a:xfrm>
          <a:prstGeom prst="rect">
            <a:avLst/>
          </a:prstGeom>
        </p:spPr>
      </p:pic>
    </p:spTree>
    <p:extLst>
      <p:ext uri="{BB962C8B-B14F-4D97-AF65-F5344CB8AC3E}">
        <p14:creationId xmlns:p14="http://schemas.microsoft.com/office/powerpoint/2010/main" val="15589063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1" y="0"/>
            <a:ext cx="9143999" cy="6858000"/>
          </a:xfrm>
        </p:spPr>
      </p:pic>
    </p:spTree>
    <p:extLst>
      <p:ext uri="{BB962C8B-B14F-4D97-AF65-F5344CB8AC3E}">
        <p14:creationId xmlns:p14="http://schemas.microsoft.com/office/powerpoint/2010/main" val="3205129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0"/>
            <a:ext cx="9189104" cy="6858000"/>
          </a:xfrm>
        </p:spPr>
      </p:pic>
    </p:spTree>
    <p:extLst>
      <p:ext uri="{BB962C8B-B14F-4D97-AF65-F5344CB8AC3E}">
        <p14:creationId xmlns:p14="http://schemas.microsoft.com/office/powerpoint/2010/main" val="362950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648308" y="3982587"/>
            <a:ext cx="3607933" cy="2836980"/>
          </a:xfrm>
          <a:prstGeom prst="rect">
            <a:avLst/>
          </a:prstGeom>
        </p:spPr>
      </p:pic>
      <p:pic>
        <p:nvPicPr>
          <p:cNvPr id="5124" name="E3DD0ED0-2126-473B-848F-95DA289A30D0" descr="IMG_06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59641" y="2872757"/>
            <a:ext cx="4511171" cy="3382451"/>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309" y="-13407"/>
            <a:ext cx="3045815" cy="40610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1345" y="-12078"/>
            <a:ext cx="3279405" cy="218627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1" y="-20288"/>
            <a:ext cx="3124307" cy="2343230"/>
          </a:xfrm>
          <a:prstGeom prst="rect">
            <a:avLst/>
          </a:prstGeom>
        </p:spPr>
      </p:pic>
      <p:pic>
        <p:nvPicPr>
          <p:cNvPr id="11" name="Picture 8" descr="e99db39f-7bde-424e-b21e-f793db0a96ce@lgflmai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088238" y="2754865"/>
            <a:ext cx="4645376" cy="348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extBox 1"/>
          <p:cNvSpPr txBox="1"/>
          <p:nvPr/>
        </p:nvSpPr>
        <p:spPr>
          <a:xfrm>
            <a:off x="1551051" y="60439"/>
            <a:ext cx="1103379" cy="523220"/>
          </a:xfrm>
          <a:prstGeom prst="rect">
            <a:avLst/>
          </a:prstGeom>
          <a:noFill/>
        </p:spPr>
        <p:txBody>
          <a:bodyPr wrap="none" rtlCol="0">
            <a:spAutoFit/>
          </a:bodyPr>
          <a:lstStyle/>
          <a:p>
            <a:r>
              <a:rPr lang="en-GB" sz="2800" b="1" dirty="0">
                <a:solidFill>
                  <a:schemeClr val="accent1"/>
                </a:solidFill>
                <a:latin typeface="Gill Sans MT" panose="020B0502020104020203" pitchFamily="34" charset="0"/>
              </a:rPr>
              <a:t>Enjoy</a:t>
            </a:r>
          </a:p>
        </p:txBody>
      </p:sp>
    </p:spTree>
    <p:extLst>
      <p:ext uri="{BB962C8B-B14F-4D97-AF65-F5344CB8AC3E}">
        <p14:creationId xmlns:p14="http://schemas.microsoft.com/office/powerpoint/2010/main" val="10453620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0"/>
            <a:ext cx="9198487" cy="6858000"/>
          </a:xfrm>
        </p:spPr>
      </p:pic>
    </p:spTree>
    <p:extLst>
      <p:ext uri="{BB962C8B-B14F-4D97-AF65-F5344CB8AC3E}">
        <p14:creationId xmlns:p14="http://schemas.microsoft.com/office/powerpoint/2010/main" val="27016288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0"/>
            <a:ext cx="9194427" cy="6858000"/>
          </a:xfrm>
        </p:spPr>
      </p:pic>
    </p:spTree>
    <p:extLst>
      <p:ext uri="{BB962C8B-B14F-4D97-AF65-F5344CB8AC3E}">
        <p14:creationId xmlns:p14="http://schemas.microsoft.com/office/powerpoint/2010/main" val="118508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0086" y="365125"/>
            <a:ext cx="10178409" cy="5755589"/>
          </a:xfrm>
        </p:spPr>
      </p:pic>
    </p:spTree>
    <p:extLst>
      <p:ext uri="{BB962C8B-B14F-4D97-AF65-F5344CB8AC3E}">
        <p14:creationId xmlns:p14="http://schemas.microsoft.com/office/powerpoint/2010/main" val="17263277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2202" y="691978"/>
            <a:ext cx="9850078" cy="5428736"/>
          </a:xfrm>
        </p:spPr>
      </p:pic>
    </p:spTree>
    <p:extLst>
      <p:ext uri="{BB962C8B-B14F-4D97-AF65-F5344CB8AC3E}">
        <p14:creationId xmlns:p14="http://schemas.microsoft.com/office/powerpoint/2010/main" val="9895152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1982" y="790832"/>
            <a:ext cx="8767652" cy="4908207"/>
          </a:xfrm>
        </p:spPr>
      </p:pic>
    </p:spTree>
    <p:extLst>
      <p:ext uri="{BB962C8B-B14F-4D97-AF65-F5344CB8AC3E}">
        <p14:creationId xmlns:p14="http://schemas.microsoft.com/office/powerpoint/2010/main" val="29792052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9162" y="1070866"/>
            <a:ext cx="8159336" cy="4618934"/>
          </a:xfrm>
        </p:spPr>
      </p:pic>
    </p:spTree>
    <p:extLst>
      <p:ext uri="{BB962C8B-B14F-4D97-AF65-F5344CB8AC3E}">
        <p14:creationId xmlns:p14="http://schemas.microsoft.com/office/powerpoint/2010/main" val="15490502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085" y="451215"/>
            <a:ext cx="8331507" cy="1143000"/>
          </a:xfrm>
        </p:spPr>
        <p:txBody>
          <a:bodyPr>
            <a:noAutofit/>
          </a:bodyPr>
          <a:lstStyle/>
          <a:p>
            <a:r>
              <a:rPr lang="en-GB" sz="4400" dirty="0" smtClean="0">
                <a:latin typeface="Gill Sans MT" panose="020B0502020104020203" pitchFamily="34" charset="0"/>
              </a:rPr>
              <a:t>Things you might hear from us…..</a:t>
            </a:r>
            <a:endParaRPr lang="en-GB" sz="4400" dirty="0">
              <a:latin typeface="Gill Sans MT" panose="020B0502020104020203" pitchFamily="34" charset="0"/>
            </a:endParaRPr>
          </a:p>
        </p:txBody>
      </p:sp>
      <p:sp>
        <p:nvSpPr>
          <p:cNvPr id="3" name="Content Placeholder 2"/>
          <p:cNvSpPr>
            <a:spLocks noGrp="1"/>
          </p:cNvSpPr>
          <p:nvPr>
            <p:ph idx="1"/>
          </p:nvPr>
        </p:nvSpPr>
        <p:spPr>
          <a:xfrm>
            <a:off x="2078509" y="1684832"/>
            <a:ext cx="7917942" cy="4624034"/>
          </a:xfrm>
        </p:spPr>
        <p:txBody>
          <a:bodyPr>
            <a:normAutofit fontScale="92500" lnSpcReduction="10000"/>
          </a:bodyPr>
          <a:lstStyle/>
          <a:p>
            <a:pPr marL="0" indent="0">
              <a:buNone/>
            </a:pPr>
            <a:r>
              <a:rPr lang="en-GB" dirty="0" smtClean="0">
                <a:latin typeface="Gill Sans MT" panose="020B0502020104020203" pitchFamily="34" charset="0"/>
              </a:rPr>
              <a:t>We have offered your child strong words of advice to…</a:t>
            </a:r>
          </a:p>
          <a:p>
            <a:pPr marL="0" indent="0">
              <a:buNone/>
            </a:pPr>
            <a:r>
              <a:rPr lang="en-GB" dirty="0" smtClean="0">
                <a:latin typeface="Gill Sans MT" panose="020B0502020104020203" pitchFamily="34" charset="0"/>
              </a:rPr>
              <a:t>We will be issuing the following sanction…..</a:t>
            </a:r>
          </a:p>
          <a:p>
            <a:pPr marL="0" indent="0">
              <a:buNone/>
            </a:pPr>
            <a:r>
              <a:rPr lang="en-GB" dirty="0" smtClean="0">
                <a:latin typeface="Gill Sans MT" panose="020B0502020104020203" pitchFamily="34" charset="0"/>
              </a:rPr>
              <a:t>We advised your child not to share passwords/log ins</a:t>
            </a:r>
          </a:p>
          <a:p>
            <a:pPr marL="0" indent="0">
              <a:buNone/>
            </a:pPr>
            <a:r>
              <a:rPr lang="en-GB" dirty="0" smtClean="0">
                <a:latin typeface="Gill Sans MT" panose="020B0502020104020203" pitchFamily="34" charset="0"/>
              </a:rPr>
              <a:t>We advise you to limit your child’s screen time</a:t>
            </a:r>
          </a:p>
          <a:p>
            <a:pPr marL="0" indent="0">
              <a:buNone/>
            </a:pPr>
            <a:r>
              <a:rPr lang="en-GB" dirty="0" smtClean="0">
                <a:latin typeface="Gill Sans MT" panose="020B0502020104020203" pitchFamily="34" charset="0"/>
              </a:rPr>
              <a:t>We advise your child to close the account/delete the app/change their number</a:t>
            </a:r>
          </a:p>
          <a:p>
            <a:pPr marL="0" indent="0">
              <a:buNone/>
            </a:pPr>
            <a:r>
              <a:rPr lang="en-GB" dirty="0" smtClean="0">
                <a:latin typeface="Gill Sans MT" panose="020B0502020104020203" pitchFamily="34" charset="0"/>
              </a:rPr>
              <a:t>We are signposting you to…</a:t>
            </a:r>
          </a:p>
          <a:p>
            <a:pPr marL="0" indent="0">
              <a:buNone/>
            </a:pPr>
            <a:r>
              <a:rPr lang="en-GB" dirty="0" smtClean="0">
                <a:latin typeface="Gill Sans MT" panose="020B0502020104020203" pitchFamily="34" charset="0"/>
              </a:rPr>
              <a:t>We will report the matter to the police/make a referral to</a:t>
            </a:r>
          </a:p>
          <a:p>
            <a:pPr marL="0" indent="0">
              <a:buNone/>
            </a:pPr>
            <a:r>
              <a:rPr lang="en-GB" dirty="0" smtClean="0">
                <a:latin typeface="Gill Sans MT" panose="020B0502020104020203" pitchFamily="34" charset="0"/>
              </a:rPr>
              <a:t>We can advise you how to report this crime to the police…</a:t>
            </a:r>
          </a:p>
          <a:p>
            <a:pPr marL="0" indent="0">
              <a:buNone/>
            </a:pPr>
            <a:r>
              <a:rPr lang="en-GB" dirty="0" smtClean="0">
                <a:latin typeface="Gill Sans MT" panose="020B0502020104020203" pitchFamily="34" charset="0"/>
              </a:rPr>
              <a:t>Even though this happened online it has impacted on behaviour within the school/affected the reputation of the school so will fall under our behaviour policy and the action we are taking is….</a:t>
            </a:r>
          </a:p>
          <a:p>
            <a:pPr marL="0" indent="0">
              <a:buNone/>
            </a:pPr>
            <a:r>
              <a:rPr lang="en-GB" dirty="0" smtClean="0">
                <a:latin typeface="Gill Sans MT" panose="020B0502020104020203" pitchFamily="34" charset="0"/>
              </a:rPr>
              <a:t>This issue is a safeguarding concern and our action will be…</a:t>
            </a:r>
          </a:p>
          <a:p>
            <a:pPr marL="0" indent="0">
              <a:buNone/>
            </a:pPr>
            <a:endParaRPr lang="en-GB" dirty="0" smtClean="0"/>
          </a:p>
          <a:p>
            <a:pPr marL="0" indent="0">
              <a:buNone/>
            </a:pPr>
            <a:endParaRPr lang="en-GB" dirty="0" smtClean="0"/>
          </a:p>
          <a:p>
            <a:pPr marL="0" indent="0">
              <a:buNone/>
            </a:pPr>
            <a:endParaRPr lang="en-GB" dirty="0"/>
          </a:p>
        </p:txBody>
      </p:sp>
    </p:spTree>
    <p:extLst>
      <p:ext uri="{BB962C8B-B14F-4D97-AF65-F5344CB8AC3E}">
        <p14:creationId xmlns:p14="http://schemas.microsoft.com/office/powerpoint/2010/main" val="6804820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Things that you can do to keep your child safe online….</a:t>
            </a:r>
            <a:endParaRPr lang="en-GB" dirty="0"/>
          </a:p>
        </p:txBody>
      </p:sp>
      <p:sp>
        <p:nvSpPr>
          <p:cNvPr id="3" name="Text Placeholder 2"/>
          <p:cNvSpPr>
            <a:spLocks noGrp="1"/>
          </p:cNvSpPr>
          <p:nvPr>
            <p:ph type="body" idx="1"/>
          </p:nvPr>
        </p:nvSpPr>
        <p:spPr/>
        <p:txBody>
          <a:bodyPr>
            <a:normAutofit fontScale="92500" lnSpcReduction="10000"/>
          </a:bodyPr>
          <a:lstStyle/>
          <a:p>
            <a:r>
              <a:rPr lang="en-GB" dirty="0" smtClean="0"/>
              <a:t>Give a time limit for how long they can be on their phone each day after school</a:t>
            </a:r>
          </a:p>
          <a:p>
            <a:r>
              <a:rPr lang="en-GB" dirty="0" smtClean="0"/>
              <a:t>Keep phones out of bedrooms at night – use an alarm clock for an alarm</a:t>
            </a:r>
          </a:p>
          <a:p>
            <a:r>
              <a:rPr lang="en-GB" dirty="0" smtClean="0"/>
              <a:t>Don’t allow them to use apps that they are legally too young to use</a:t>
            </a:r>
          </a:p>
          <a:p>
            <a:r>
              <a:rPr lang="en-GB" dirty="0" smtClean="0"/>
              <a:t>Switch off location sharing</a:t>
            </a:r>
          </a:p>
          <a:p>
            <a:r>
              <a:rPr lang="en-GB" dirty="0" smtClean="0"/>
              <a:t>Check the audience and tagging settings on apps</a:t>
            </a:r>
          </a:p>
          <a:p>
            <a:r>
              <a:rPr lang="en-GB" dirty="0" smtClean="0"/>
              <a:t>Regularly have conversations with your child about their online use &amp; monitor their online use</a:t>
            </a:r>
            <a:endParaRPr lang="en-GB" dirty="0"/>
          </a:p>
        </p:txBody>
      </p:sp>
    </p:spTree>
    <p:extLst>
      <p:ext uri="{BB962C8B-B14F-4D97-AF65-F5344CB8AC3E}">
        <p14:creationId xmlns:p14="http://schemas.microsoft.com/office/powerpoint/2010/main" val="26599652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latin typeface="Gill Sans MT" panose="020B0502020104020203" pitchFamily="34" charset="0"/>
              </a:rPr>
              <a:t>Explore the link to the CEOP advice page for parents:</a:t>
            </a:r>
            <a:endParaRPr lang="en-GB" dirty="0">
              <a:latin typeface="Gill Sans MT" panose="020B0502020104020203" pitchFamily="34" charset="0"/>
            </a:endParaRPr>
          </a:p>
        </p:txBody>
      </p:sp>
      <p:sp>
        <p:nvSpPr>
          <p:cNvPr id="3" name="Content Placeholder 2"/>
          <p:cNvSpPr>
            <a:spLocks noGrp="1"/>
          </p:cNvSpPr>
          <p:nvPr>
            <p:ph idx="1"/>
          </p:nvPr>
        </p:nvSpPr>
        <p:spPr/>
        <p:txBody>
          <a:bodyPr/>
          <a:lstStyle/>
          <a:p>
            <a:pPr marL="0" indent="0">
              <a:buNone/>
            </a:pPr>
            <a:r>
              <a:rPr lang="en-GB" dirty="0" smtClean="0">
                <a:latin typeface="Gill Sans MT" panose="020B0502020104020203" pitchFamily="34" charset="0"/>
                <a:hlinkClick r:id="rId2"/>
              </a:rPr>
              <a:t>https://www.ceopeducation.co.uk/parents/</a:t>
            </a:r>
            <a:endParaRPr lang="en-GB" dirty="0" smtClean="0">
              <a:latin typeface="Gill Sans MT" panose="020B0502020104020203" pitchFamily="34" charset="0"/>
            </a:endParaRPr>
          </a:p>
          <a:p>
            <a:pPr marL="0" indent="0">
              <a:buNone/>
            </a:pPr>
            <a:endParaRPr lang="en-GB" dirty="0">
              <a:latin typeface="Gill Sans MT" panose="020B0502020104020203" pitchFamily="34" charset="0"/>
            </a:endParaRPr>
          </a:p>
          <a:p>
            <a:pPr marL="0" indent="0">
              <a:buNone/>
            </a:pPr>
            <a:r>
              <a:rPr lang="en-GB" dirty="0">
                <a:latin typeface="Gill Sans MT" panose="020B0502020104020203" pitchFamily="34" charset="0"/>
                <a:hlinkClick r:id="rId3"/>
              </a:rPr>
              <a:t>https://www.internetmatters.org</a:t>
            </a:r>
            <a:r>
              <a:rPr lang="en-GB" dirty="0" smtClean="0">
                <a:latin typeface="Gill Sans MT" panose="020B0502020104020203" pitchFamily="34" charset="0"/>
                <a:hlinkClick r:id="rId3"/>
              </a:rPr>
              <a:t>/</a:t>
            </a:r>
            <a:endParaRPr lang="en-GB" dirty="0" smtClean="0">
              <a:latin typeface="Gill Sans MT" panose="020B0502020104020203" pitchFamily="34" charset="0"/>
            </a:endParaRPr>
          </a:p>
          <a:p>
            <a:pPr marL="0" indent="0">
              <a:buNone/>
            </a:pPr>
            <a:endParaRPr lang="en-GB" dirty="0">
              <a:latin typeface="Gill Sans MT" panose="020B0502020104020203" pitchFamily="34" charset="0"/>
            </a:endParaRPr>
          </a:p>
          <a:p>
            <a:pPr marL="0" indent="0">
              <a:buNone/>
            </a:pPr>
            <a:endParaRPr lang="en-GB" dirty="0" smtClean="0">
              <a:latin typeface="Gill Sans MT" panose="020B0502020104020203" pitchFamily="34" charset="0"/>
            </a:endParaRPr>
          </a:p>
          <a:p>
            <a:pPr marL="0" indent="0">
              <a:buNone/>
            </a:pPr>
            <a:r>
              <a:rPr lang="en-GB" dirty="0" smtClean="0">
                <a:latin typeface="Gill Sans MT" panose="020B0502020104020203" pitchFamily="34" charset="0"/>
              </a:rPr>
              <a:t>Great advice for parents and carers</a:t>
            </a:r>
          </a:p>
          <a:p>
            <a:pPr marL="0" indent="0">
              <a:buNone/>
            </a:pPr>
            <a:endParaRPr lang="en-GB" dirty="0"/>
          </a:p>
          <a:p>
            <a:pPr marL="0" indent="0">
              <a:buNone/>
            </a:pPr>
            <a:endParaRPr lang="en-GB" dirty="0" smtClean="0"/>
          </a:p>
          <a:p>
            <a:pPr marL="0" indent="0">
              <a:buNone/>
            </a:pPr>
            <a:endParaRPr lang="en-GB" dirty="0"/>
          </a:p>
        </p:txBody>
      </p:sp>
    </p:spTree>
    <p:extLst>
      <p:ext uri="{BB962C8B-B14F-4D97-AF65-F5344CB8AC3E}">
        <p14:creationId xmlns:p14="http://schemas.microsoft.com/office/powerpoint/2010/main" val="34531537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a:blip r:embed="rId2"/>
          <a:stretch>
            <a:fillRect/>
          </a:stretch>
        </p:blipFill>
        <p:spPr>
          <a:xfrm>
            <a:off x="427834" y="390101"/>
            <a:ext cx="11336332" cy="6077798"/>
          </a:xfrm>
          <a:prstGeom prst="rect">
            <a:avLst/>
          </a:prstGeom>
        </p:spPr>
      </p:pic>
    </p:spTree>
    <p:extLst>
      <p:ext uri="{BB962C8B-B14F-4D97-AF65-F5344CB8AC3E}">
        <p14:creationId xmlns:p14="http://schemas.microsoft.com/office/powerpoint/2010/main" val="34015875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dirty="0" smtClean="0">
                <a:latin typeface="Gill Sans MT" panose="020B0502020104020203" pitchFamily="34" charset="0"/>
              </a:rPr>
              <a:t>Attendance</a:t>
            </a:r>
            <a:endParaRPr lang="en-GB" sz="4400" dirty="0">
              <a:latin typeface="Gill Sans MT" panose="020B0502020104020203" pitchFamily="34" charset="0"/>
            </a:endParaRPr>
          </a:p>
        </p:txBody>
      </p:sp>
      <p:sp>
        <p:nvSpPr>
          <p:cNvPr id="3" name="Text Placeholder 2"/>
          <p:cNvSpPr>
            <a:spLocks noGrp="1"/>
          </p:cNvSpPr>
          <p:nvPr>
            <p:ph type="body" idx="1"/>
          </p:nvPr>
        </p:nvSpPr>
        <p:spPr>
          <a:xfrm>
            <a:off x="2566416" y="2313432"/>
            <a:ext cx="7025818" cy="3493008"/>
          </a:xfrm>
        </p:spPr>
        <p:txBody>
          <a:bodyPr>
            <a:normAutofit/>
          </a:bodyPr>
          <a:lstStyle/>
          <a:p>
            <a:pPr marL="141732" indent="0">
              <a:buNone/>
            </a:pPr>
            <a:r>
              <a:rPr lang="en-GB" sz="3200" dirty="0">
                <a:latin typeface="Gill Sans MT" panose="020B0502020104020203" pitchFamily="34" charset="0"/>
              </a:rPr>
              <a:t>Swakeleys student attendance is 2% above the national attendance</a:t>
            </a:r>
          </a:p>
          <a:p>
            <a:pPr marL="141732" indent="0">
              <a:buNone/>
            </a:pPr>
            <a:endParaRPr lang="en-GB" sz="3200" dirty="0">
              <a:latin typeface="Gill Sans MT" panose="020B0502020104020203"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4105" y="3695405"/>
            <a:ext cx="3420621" cy="2498480"/>
          </a:xfrm>
          <a:prstGeom prst="rect">
            <a:avLst/>
          </a:prstGeom>
          <a:noFill/>
          <a:ln w="25400" algn="ctr">
            <a:solidFill>
              <a:srgbClr val="0066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3406" y="3695405"/>
            <a:ext cx="3485050" cy="2498480"/>
          </a:xfrm>
          <a:prstGeom prst="rect">
            <a:avLst/>
          </a:prstGeom>
          <a:noFill/>
          <a:ln w="25400" algn="ctr">
            <a:solidFill>
              <a:srgbClr val="0066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256486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a:blip r:embed="rId2"/>
          <a:stretch>
            <a:fillRect/>
          </a:stretch>
        </p:blipFill>
        <p:spPr>
          <a:xfrm>
            <a:off x="2356915" y="466311"/>
            <a:ext cx="7478169" cy="5925377"/>
          </a:xfrm>
          <a:prstGeom prst="rect">
            <a:avLst/>
          </a:prstGeom>
        </p:spPr>
      </p:pic>
    </p:spTree>
    <p:extLst>
      <p:ext uri="{BB962C8B-B14F-4D97-AF65-F5344CB8AC3E}">
        <p14:creationId xmlns:p14="http://schemas.microsoft.com/office/powerpoint/2010/main" val="2381174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3" y="188640"/>
            <a:ext cx="8709407" cy="1143000"/>
          </a:xfrm>
        </p:spPr>
        <p:txBody>
          <a:bodyPr>
            <a:noAutofit/>
          </a:bodyPr>
          <a:lstStyle/>
          <a:p>
            <a:r>
              <a:rPr lang="en-GB" sz="4400" b="1" dirty="0" smtClean="0">
                <a:latin typeface="Gill Sans MT" panose="020B0502020104020203" pitchFamily="34" charset="0"/>
              </a:rPr>
              <a:t>Mental Health services available</a:t>
            </a:r>
            <a:endParaRPr lang="en-GB" sz="4400" b="1" dirty="0">
              <a:latin typeface="Gill Sans MT" panose="020B0502020104020203" pitchFamily="34" charset="0"/>
            </a:endParaRPr>
          </a:p>
        </p:txBody>
      </p:sp>
      <p:sp>
        <p:nvSpPr>
          <p:cNvPr id="3" name="Content Placeholder 2"/>
          <p:cNvSpPr>
            <a:spLocks noGrp="1"/>
          </p:cNvSpPr>
          <p:nvPr>
            <p:ph idx="1"/>
          </p:nvPr>
        </p:nvSpPr>
        <p:spPr>
          <a:xfrm>
            <a:off x="2063552" y="1315006"/>
            <a:ext cx="7992888" cy="3508977"/>
          </a:xfrm>
        </p:spPr>
        <p:txBody>
          <a:bodyPr/>
          <a:lstStyle/>
          <a:p>
            <a:r>
              <a:rPr lang="en-GB" b="1" dirty="0">
                <a:latin typeface="Gill Sans MT" panose="020B0502020104020203" pitchFamily="34" charset="0"/>
              </a:rPr>
              <a:t>Place2Be and Place2Talk</a:t>
            </a:r>
            <a:endParaRPr lang="en-GB" dirty="0">
              <a:latin typeface="Gill Sans MT" panose="020B0502020104020203" pitchFamily="34" charset="0"/>
            </a:endParaRPr>
          </a:p>
        </p:txBody>
      </p:sp>
      <p:sp>
        <p:nvSpPr>
          <p:cNvPr id="5" name="Content Placeholder 2">
            <a:extLst>
              <a:ext uri="{FF2B5EF4-FFF2-40B4-BE49-F238E27FC236}">
                <a16:creationId xmlns:a16="http://schemas.microsoft.com/office/drawing/2014/main" id="{2DE4A8C5-B38C-BB44-8680-55BC46CBD7DF}"/>
              </a:ext>
            </a:extLst>
          </p:cNvPr>
          <p:cNvSpPr txBox="1">
            <a:spLocks/>
          </p:cNvSpPr>
          <p:nvPr/>
        </p:nvSpPr>
        <p:spPr>
          <a:xfrm>
            <a:off x="2718816" y="1844824"/>
            <a:ext cx="6620256" cy="4608512"/>
          </a:xfrm>
          <a:prstGeom prst="rect">
            <a:avLst/>
          </a:prstGeom>
          <a:ln w="38100">
            <a:solidFill>
              <a:srgbClr val="E94E0F"/>
            </a:solidFill>
          </a:ln>
        </p:spPr>
        <p:txBody>
          <a:bodyPr vert="horz" lIns="81000" tIns="81000" rIns="81000" bIns="81000" rtlCol="0" anchor="t">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en-GB" sz="2000" b="1" dirty="0">
                <a:solidFill>
                  <a:schemeClr val="tx1"/>
                </a:solidFill>
                <a:latin typeface="Gill Sans MT" panose="020B0502020104020203" pitchFamily="34" charset="0"/>
              </a:rPr>
              <a:t>Place2Be </a:t>
            </a:r>
            <a:r>
              <a:rPr lang="en-GB" sz="2000" dirty="0">
                <a:solidFill>
                  <a:schemeClr val="tx1"/>
                </a:solidFill>
                <a:latin typeface="Gill Sans MT" panose="020B0502020104020203" pitchFamily="34" charset="0"/>
              </a:rPr>
              <a:t>provides emotional and therapeutic services in primary and secondary schools, building young people's resilience through </a:t>
            </a:r>
            <a:r>
              <a:rPr lang="en-GB" sz="2000" b="1" dirty="0">
                <a:solidFill>
                  <a:schemeClr val="tx1"/>
                </a:solidFill>
                <a:latin typeface="Gill Sans MT" panose="020B0502020104020203" pitchFamily="34" charset="0"/>
              </a:rPr>
              <a:t>talking, creative work and play. </a:t>
            </a:r>
          </a:p>
          <a:p>
            <a:r>
              <a:rPr lang="en-GB" sz="2000" b="1" dirty="0">
                <a:solidFill>
                  <a:schemeClr val="tx1"/>
                </a:solidFill>
                <a:latin typeface="Gill Sans MT" panose="020B0502020104020203" pitchFamily="34" charset="0"/>
              </a:rPr>
              <a:t>Place2Talk </a:t>
            </a:r>
            <a:r>
              <a:rPr lang="en-GB" sz="2000" dirty="0">
                <a:solidFill>
                  <a:schemeClr val="tx1"/>
                </a:solidFill>
                <a:latin typeface="Gill Sans MT" panose="020B0502020104020203" pitchFamily="34" charset="0"/>
              </a:rPr>
              <a:t>is here at break or lunchtime to support young people to think about any worries they might have.</a:t>
            </a:r>
          </a:p>
          <a:p>
            <a:r>
              <a:rPr lang="en-GB" sz="2000" b="1" dirty="0">
                <a:solidFill>
                  <a:schemeClr val="tx1"/>
                </a:solidFill>
                <a:latin typeface="Gill Sans MT" panose="020B0502020104020203" pitchFamily="34" charset="0"/>
              </a:rPr>
              <a:t>How</a:t>
            </a:r>
            <a:r>
              <a:rPr lang="en-GB" sz="2000" dirty="0">
                <a:solidFill>
                  <a:schemeClr val="tx1"/>
                </a:solidFill>
                <a:latin typeface="Gill Sans MT" panose="020B0502020104020203" pitchFamily="34" charset="0"/>
              </a:rPr>
              <a:t>: </a:t>
            </a:r>
            <a:r>
              <a:rPr lang="en-GB" sz="2000" b="1" dirty="0">
                <a:solidFill>
                  <a:schemeClr val="tx1"/>
                </a:solidFill>
                <a:latin typeface="Gill Sans MT" panose="020B0502020104020203" pitchFamily="34" charset="0"/>
              </a:rPr>
              <a:t>Email </a:t>
            </a:r>
            <a:r>
              <a:rPr lang="en-GB" sz="2000" b="1" dirty="0">
                <a:latin typeface="Gill Sans MT" panose="020B0502020104020203" pitchFamily="34" charset="0"/>
                <a:hlinkClick r:id="rId2">
                  <a:extLst>
                    <a:ext uri="{A12FA001-AC4F-418D-AE19-62706E023703}">
                      <ahyp:hlinkClr xmlns:ahyp="http://schemas.microsoft.com/office/drawing/2018/hyperlinkcolor" xmlns="" val="tx"/>
                    </a:ext>
                  </a:extLst>
                </a:hlinkClick>
              </a:rPr>
              <a:t>place2be@swakeleys.org.uk</a:t>
            </a:r>
            <a:endParaRPr lang="en-GB" sz="2000" b="1" dirty="0">
              <a:latin typeface="Gill Sans MT" panose="020B0502020104020203" pitchFamily="34" charset="0"/>
              <a:cs typeface="Calibri Light"/>
            </a:endParaRPr>
          </a:p>
          <a:p>
            <a:r>
              <a:rPr lang="en-GB" sz="2000" b="1" dirty="0">
                <a:solidFill>
                  <a:schemeClr val="tx1"/>
                </a:solidFill>
                <a:latin typeface="Gill Sans MT" panose="020B0502020104020203" pitchFamily="34" charset="0"/>
              </a:rPr>
              <a:t>What</a:t>
            </a:r>
            <a:r>
              <a:rPr lang="en-GB" sz="2000" dirty="0">
                <a:solidFill>
                  <a:schemeClr val="tx1"/>
                </a:solidFill>
                <a:latin typeface="Gill Sans MT" panose="020B0502020104020203" pitchFamily="34" charset="0"/>
              </a:rPr>
              <a:t>: Book a 15 minute appointment with Ella </a:t>
            </a:r>
          </a:p>
          <a:p>
            <a:r>
              <a:rPr lang="en-GB" sz="2000" b="1" dirty="0">
                <a:solidFill>
                  <a:schemeClr val="tx1"/>
                </a:solidFill>
                <a:latin typeface="Gill Sans MT" panose="020B0502020104020203" pitchFamily="34" charset="0"/>
              </a:rPr>
              <a:t>When</a:t>
            </a:r>
            <a:r>
              <a:rPr lang="en-GB" sz="2000" dirty="0">
                <a:solidFill>
                  <a:schemeClr val="tx1"/>
                </a:solidFill>
                <a:latin typeface="Gill Sans MT" panose="020B0502020104020203" pitchFamily="34" charset="0"/>
              </a:rPr>
              <a:t>: Break or lunchtime (Monday to Thursday)</a:t>
            </a:r>
          </a:p>
          <a:p>
            <a:r>
              <a:rPr lang="en-GB" sz="2000" b="1" dirty="0">
                <a:solidFill>
                  <a:schemeClr val="tx1"/>
                </a:solidFill>
                <a:latin typeface="Gill Sans MT" panose="020B0502020104020203" pitchFamily="34" charset="0"/>
              </a:rPr>
              <a:t>For</a:t>
            </a:r>
            <a:r>
              <a:rPr lang="en-GB" sz="2000" dirty="0">
                <a:solidFill>
                  <a:schemeClr val="tx1"/>
                </a:solidFill>
                <a:latin typeface="Gill Sans MT" panose="020B0502020104020203" pitchFamily="34" charset="0"/>
              </a:rPr>
              <a:t>: Individual or small group session (up to 3 people)</a:t>
            </a:r>
          </a:p>
          <a:p>
            <a:r>
              <a:rPr lang="en-GB" sz="2000" b="1" dirty="0">
                <a:solidFill>
                  <a:schemeClr val="tx1"/>
                </a:solidFill>
                <a:latin typeface="Gill Sans MT" panose="020B0502020104020203" pitchFamily="34" charset="0"/>
              </a:rPr>
              <a:t>Confidential unless there is a safeguarding concern </a:t>
            </a:r>
          </a:p>
          <a:p>
            <a:endParaRPr lang="en-GB" sz="1050" dirty="0"/>
          </a:p>
        </p:txBody>
      </p:sp>
    </p:spTree>
    <p:extLst>
      <p:ext uri="{BB962C8B-B14F-4D97-AF65-F5344CB8AC3E}">
        <p14:creationId xmlns:p14="http://schemas.microsoft.com/office/powerpoint/2010/main" val="5932943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1165" y="1772816"/>
            <a:ext cx="4233123" cy="4538586"/>
          </a:xfrm>
        </p:spPr>
        <p:txBody>
          <a:bodyPr>
            <a:noAutofit/>
          </a:bodyPr>
          <a:lstStyle/>
          <a:p>
            <a:r>
              <a:rPr lang="en-GB" sz="2600" b="1" dirty="0">
                <a:latin typeface="Gill Sans MT" panose="020B0502020104020203" pitchFamily="34" charset="0"/>
              </a:rPr>
              <a:t>We also have a Pastoral Support Team</a:t>
            </a:r>
            <a:r>
              <a:rPr lang="en-GB" sz="2600" b="1" dirty="0" smtClean="0">
                <a:latin typeface="Gill Sans MT" panose="020B0502020104020203" pitchFamily="34" charset="0"/>
              </a:rPr>
              <a:t>.</a:t>
            </a:r>
          </a:p>
          <a:p>
            <a:endParaRPr lang="en-GB" sz="2600" b="1" dirty="0">
              <a:latin typeface="Gill Sans MT" panose="020B0502020104020203" pitchFamily="34" charset="0"/>
            </a:endParaRPr>
          </a:p>
          <a:p>
            <a:r>
              <a:rPr lang="en-GB" sz="2600" b="1" dirty="0" smtClean="0">
                <a:latin typeface="Gill Sans MT" panose="020B0502020104020203" pitchFamily="34" charset="0"/>
              </a:rPr>
              <a:t>Mentoring Service</a:t>
            </a:r>
          </a:p>
          <a:p>
            <a:r>
              <a:rPr lang="en-GB" sz="2600" b="1" dirty="0" smtClean="0">
                <a:latin typeface="Gill Sans MT" panose="020B0502020104020203" pitchFamily="34" charset="0"/>
              </a:rPr>
              <a:t>Family Support Worker</a:t>
            </a:r>
          </a:p>
          <a:p>
            <a:r>
              <a:rPr lang="en-GB" sz="2600" b="1" dirty="0" smtClean="0">
                <a:latin typeface="Gill Sans MT" panose="020B0502020104020203" pitchFamily="34" charset="0"/>
              </a:rPr>
              <a:t>Safeguarding Officer</a:t>
            </a:r>
            <a:endParaRPr lang="en-GB" sz="2600" b="1" dirty="0">
              <a:latin typeface="Gill Sans MT" panose="020B0502020104020203" pitchFamily="34" charset="0"/>
            </a:endParaRPr>
          </a:p>
        </p:txBody>
      </p:sp>
      <p:grpSp>
        <p:nvGrpSpPr>
          <p:cNvPr id="4" name="Group 3">
            <a:extLst>
              <a:ext uri="{FF2B5EF4-FFF2-40B4-BE49-F238E27FC236}">
                <a16:creationId xmlns:a16="http://schemas.microsoft.com/office/drawing/2014/main" id="{2D81D8C2-4AF5-FB47-83E4-8171CCA532CC}"/>
              </a:ext>
            </a:extLst>
          </p:cNvPr>
          <p:cNvGrpSpPr/>
          <p:nvPr/>
        </p:nvGrpSpPr>
        <p:grpSpPr>
          <a:xfrm>
            <a:off x="2240586" y="1772816"/>
            <a:ext cx="3279351" cy="4538586"/>
            <a:chOff x="6122277" y="2266886"/>
            <a:chExt cx="3886597" cy="5666008"/>
          </a:xfrm>
        </p:grpSpPr>
        <p:sp>
          <p:nvSpPr>
            <p:cNvPr id="5" name="Rectangle 4">
              <a:extLst>
                <a:ext uri="{FF2B5EF4-FFF2-40B4-BE49-F238E27FC236}">
                  <a16:creationId xmlns:a16="http://schemas.microsoft.com/office/drawing/2014/main" id="{BC66AFE4-0018-7349-90BE-35CA9054FB39}"/>
                </a:ext>
              </a:extLst>
            </p:cNvPr>
            <p:cNvSpPr/>
            <p:nvPr/>
          </p:nvSpPr>
          <p:spPr>
            <a:xfrm>
              <a:off x="6122277" y="2266886"/>
              <a:ext cx="3886597" cy="5666008"/>
            </a:xfrm>
            <a:prstGeom prst="rect">
              <a:avLst/>
            </a:prstGeom>
            <a:solidFill>
              <a:srgbClr val="FFE62E"/>
            </a:solidFill>
            <a:ln w="38100">
              <a:solidFill>
                <a:srgbClr val="E94E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6" name="Rectangle 5">
              <a:extLst>
                <a:ext uri="{FF2B5EF4-FFF2-40B4-BE49-F238E27FC236}">
                  <a16:creationId xmlns:a16="http://schemas.microsoft.com/office/drawing/2014/main" id="{567F43E9-8FBE-8341-9DA4-1C054AA8C07E}"/>
                </a:ext>
              </a:extLst>
            </p:cNvPr>
            <p:cNvSpPr/>
            <p:nvPr/>
          </p:nvSpPr>
          <p:spPr>
            <a:xfrm>
              <a:off x="6249221" y="2479078"/>
              <a:ext cx="3627004" cy="5256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nvGrpSpPr>
            <p:cNvPr id="7" name="Group 6">
              <a:extLst>
                <a:ext uri="{FF2B5EF4-FFF2-40B4-BE49-F238E27FC236}">
                  <a16:creationId xmlns:a16="http://schemas.microsoft.com/office/drawing/2014/main" id="{51D6DE6D-2F84-AD4C-94B8-FC27DFD45361}"/>
                </a:ext>
              </a:extLst>
            </p:cNvPr>
            <p:cNvGrpSpPr/>
            <p:nvPr/>
          </p:nvGrpSpPr>
          <p:grpSpPr>
            <a:xfrm>
              <a:off x="6433290" y="2635213"/>
              <a:ext cx="3215432" cy="5073877"/>
              <a:chOff x="6305969" y="2528146"/>
              <a:chExt cx="3215432" cy="5073877"/>
            </a:xfrm>
          </p:grpSpPr>
          <p:pic>
            <p:nvPicPr>
              <p:cNvPr id="8" name="Picture 6" descr="Graphical user interface&#10;&#10;Description automatically generated">
                <a:extLst>
                  <a:ext uri="{FF2B5EF4-FFF2-40B4-BE49-F238E27FC236}">
                    <a16:creationId xmlns:a16="http://schemas.microsoft.com/office/drawing/2014/main" id="{E9BA3C57-6503-4382-A4C8-CF368454D6E5}"/>
                  </a:ext>
                </a:extLst>
              </p:cNvPr>
              <p:cNvPicPr>
                <a:picLocks noChangeAspect="1"/>
              </p:cNvPicPr>
              <p:nvPr/>
            </p:nvPicPr>
            <p:blipFill>
              <a:blip r:embed="rId2"/>
              <a:stretch>
                <a:fillRect/>
              </a:stretch>
            </p:blipFill>
            <p:spPr>
              <a:xfrm>
                <a:off x="6653732" y="3382357"/>
                <a:ext cx="2585929" cy="3645226"/>
              </a:xfrm>
              <a:prstGeom prst="rect">
                <a:avLst/>
              </a:prstGeom>
            </p:spPr>
          </p:pic>
          <p:sp>
            <p:nvSpPr>
              <p:cNvPr id="9" name="TextBox 8">
                <a:extLst>
                  <a:ext uri="{FF2B5EF4-FFF2-40B4-BE49-F238E27FC236}">
                    <a16:creationId xmlns:a16="http://schemas.microsoft.com/office/drawing/2014/main" id="{669F3E83-7DE1-154E-AF46-EDC5B8B4BB5B}"/>
                  </a:ext>
                </a:extLst>
              </p:cNvPr>
              <p:cNvSpPr txBox="1"/>
              <p:nvPr/>
            </p:nvSpPr>
            <p:spPr>
              <a:xfrm>
                <a:off x="6305969" y="2528146"/>
                <a:ext cx="3215432" cy="883731"/>
              </a:xfrm>
              <a:prstGeom prst="rect">
                <a:avLst/>
              </a:prstGeom>
              <a:noFill/>
            </p:spPr>
            <p:txBody>
              <a:bodyPr wrap="none" rtlCol="0">
                <a:spAutoFit/>
              </a:bodyPr>
              <a:lstStyle/>
              <a:p>
                <a:pPr algn="ctr"/>
                <a:r>
                  <a:rPr lang="en-US" sz="2400" b="1" dirty="0">
                    <a:solidFill>
                      <a:srgbClr val="484746"/>
                    </a:solidFill>
                  </a:rPr>
                  <a:t>shout</a:t>
                </a:r>
                <a:r>
                  <a:rPr lang="en-US" sz="1600" dirty="0">
                    <a:solidFill>
                      <a:srgbClr val="484746"/>
                    </a:solidFill>
                  </a:rPr>
                  <a:t> : text support service</a:t>
                </a:r>
              </a:p>
              <a:p>
                <a:pPr algn="ctr"/>
                <a:r>
                  <a:rPr lang="en-US" sz="1600" dirty="0">
                    <a:solidFill>
                      <a:srgbClr val="484746"/>
                    </a:solidFill>
                  </a:rPr>
                  <a:t>24/7 crisis text line</a:t>
                </a:r>
              </a:p>
            </p:txBody>
          </p:sp>
          <p:sp>
            <p:nvSpPr>
              <p:cNvPr id="10" name="TextBox 9">
                <a:extLst>
                  <a:ext uri="{FF2B5EF4-FFF2-40B4-BE49-F238E27FC236}">
                    <a16:creationId xmlns:a16="http://schemas.microsoft.com/office/drawing/2014/main" id="{29992047-F76B-7B41-9A08-232C32796353}"/>
                  </a:ext>
                </a:extLst>
              </p:cNvPr>
              <p:cNvSpPr txBox="1"/>
              <p:nvPr/>
            </p:nvSpPr>
            <p:spPr>
              <a:xfrm>
                <a:off x="6612214" y="6871985"/>
                <a:ext cx="2641530" cy="730038"/>
              </a:xfrm>
              <a:prstGeom prst="rect">
                <a:avLst/>
              </a:prstGeom>
              <a:noFill/>
            </p:spPr>
            <p:txBody>
              <a:bodyPr wrap="none" rtlCol="0">
                <a:spAutoFit/>
              </a:bodyPr>
              <a:lstStyle/>
              <a:p>
                <a:pPr algn="ctr"/>
                <a:r>
                  <a:rPr lang="en-US" sz="1600" dirty="0">
                    <a:solidFill>
                      <a:srgbClr val="484746"/>
                    </a:solidFill>
                  </a:rPr>
                  <a:t>Text P2B to 85258</a:t>
                </a:r>
              </a:p>
              <a:p>
                <a:pPr algn="ctr"/>
                <a:r>
                  <a:rPr lang="en-US" sz="1600" dirty="0">
                    <a:solidFill>
                      <a:srgbClr val="484746"/>
                    </a:solidFill>
                    <a:hlinkClick r:id="rId3"/>
                  </a:rPr>
                  <a:t>www.giveusashout.org</a:t>
                </a:r>
                <a:r>
                  <a:rPr lang="en-US" sz="1600" dirty="0">
                    <a:solidFill>
                      <a:srgbClr val="484746"/>
                    </a:solidFill>
                  </a:rPr>
                  <a:t>   </a:t>
                </a:r>
              </a:p>
            </p:txBody>
          </p:sp>
        </p:grpSp>
      </p:grpSp>
      <p:sp>
        <p:nvSpPr>
          <p:cNvPr id="11" name="Title 1"/>
          <p:cNvSpPr>
            <a:spLocks noGrp="1"/>
          </p:cNvSpPr>
          <p:nvPr>
            <p:ph type="title"/>
          </p:nvPr>
        </p:nvSpPr>
        <p:spPr>
          <a:xfrm>
            <a:off x="1991544" y="188640"/>
            <a:ext cx="8800024" cy="1143000"/>
          </a:xfrm>
        </p:spPr>
        <p:txBody>
          <a:bodyPr>
            <a:noAutofit/>
          </a:bodyPr>
          <a:lstStyle/>
          <a:p>
            <a:r>
              <a:rPr lang="en-GB" sz="4400" b="1" dirty="0" smtClean="0">
                <a:latin typeface="Gill Sans MT" panose="020B0502020104020203" pitchFamily="34" charset="0"/>
              </a:rPr>
              <a:t>Mental Health services available</a:t>
            </a:r>
            <a:endParaRPr lang="en-GB" sz="4400" b="1" dirty="0">
              <a:latin typeface="Gill Sans MT" panose="020B0502020104020203" pitchFamily="34" charset="0"/>
            </a:endParaRPr>
          </a:p>
        </p:txBody>
      </p:sp>
    </p:spTree>
    <p:extLst>
      <p:ext uri="{BB962C8B-B14F-4D97-AF65-F5344CB8AC3E}">
        <p14:creationId xmlns:p14="http://schemas.microsoft.com/office/powerpoint/2010/main" val="5572396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p:nvPr>
        </p:nvSpPr>
        <p:spPr>
          <a:xfrm>
            <a:off x="1210962" y="1273303"/>
            <a:ext cx="9308756" cy="1470025"/>
          </a:xfrm>
        </p:spPr>
        <p:txBody>
          <a:bodyPr>
            <a:noAutofit/>
          </a:bodyPr>
          <a:lstStyle/>
          <a:p>
            <a:pPr eaLnBrk="1" hangingPunct="1"/>
            <a:r>
              <a:rPr lang="en-GB" altLang="en-US" sz="4400" b="1" dirty="0">
                <a:solidFill>
                  <a:srgbClr val="00B050"/>
                </a:solidFill>
                <a:latin typeface="Gill Sans MT" panose="020B0502020104020203" pitchFamily="34" charset="0"/>
              </a:rPr>
              <a:t>Year 7 </a:t>
            </a:r>
            <a:br>
              <a:rPr lang="en-GB" altLang="en-US" sz="4400" b="1" dirty="0">
                <a:solidFill>
                  <a:srgbClr val="00B050"/>
                </a:solidFill>
                <a:latin typeface="Gill Sans MT" panose="020B0502020104020203" pitchFamily="34" charset="0"/>
              </a:rPr>
            </a:br>
            <a:r>
              <a:rPr lang="en-GB" altLang="en-US" sz="4400" b="1" dirty="0">
                <a:solidFill>
                  <a:srgbClr val="00B050"/>
                </a:solidFill>
                <a:latin typeface="Gill Sans MT" panose="020B0502020104020203" pitchFamily="34" charset="0"/>
              </a:rPr>
              <a:t>Safe, Settled and Successful Evening</a:t>
            </a:r>
          </a:p>
        </p:txBody>
      </p:sp>
      <p:pic>
        <p:nvPicPr>
          <p:cNvPr id="62467" name="Picture 3"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39450" y="-98511"/>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Swakeleys_School_Logo.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3055" y="5302980"/>
            <a:ext cx="226218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Subtitle 1"/>
          <p:cNvSpPr>
            <a:spLocks noGrp="1"/>
          </p:cNvSpPr>
          <p:nvPr>
            <p:ph type="subTitle" idx="1"/>
          </p:nvPr>
        </p:nvSpPr>
        <p:spPr>
          <a:xfrm>
            <a:off x="2403004" y="3146854"/>
            <a:ext cx="6400800" cy="1752600"/>
          </a:xfrm>
        </p:spPr>
        <p:txBody>
          <a:bodyPr>
            <a:normAutofit fontScale="32500" lnSpcReduction="20000"/>
          </a:bodyPr>
          <a:lstStyle/>
          <a:p>
            <a:r>
              <a:rPr lang="en-GB" sz="8000" b="1" u="sng" dirty="0">
                <a:solidFill>
                  <a:schemeClr val="tx1"/>
                </a:solidFill>
                <a:latin typeface="Gill Sans MT" panose="020B0502020104020203" pitchFamily="34" charset="0"/>
              </a:rPr>
              <a:t>Session 2</a:t>
            </a:r>
            <a:r>
              <a:rPr lang="en-GB" sz="8000" u="sng" dirty="0">
                <a:solidFill>
                  <a:schemeClr val="tx1"/>
                </a:solidFill>
                <a:latin typeface="Gill Sans MT" panose="020B0502020104020203" pitchFamily="34" charset="0"/>
              </a:rPr>
              <a:t>: Curriculum &amp; Reports: </a:t>
            </a:r>
            <a:r>
              <a:rPr lang="en-GB" sz="8000" dirty="0">
                <a:solidFill>
                  <a:schemeClr val="tx1"/>
                </a:solidFill>
                <a:latin typeface="Gill Sans MT" panose="020B0502020104020203" pitchFamily="34" charset="0"/>
              </a:rPr>
              <a:t>Understanding reports at </a:t>
            </a:r>
            <a:r>
              <a:rPr lang="en-GB" sz="8000" dirty="0" err="1">
                <a:solidFill>
                  <a:schemeClr val="tx1"/>
                </a:solidFill>
                <a:latin typeface="Gill Sans MT" panose="020B0502020104020203" pitchFamily="34" charset="0"/>
              </a:rPr>
              <a:t>Swakeleys</a:t>
            </a:r>
            <a:r>
              <a:rPr lang="en-GB" sz="8000" dirty="0">
                <a:solidFill>
                  <a:schemeClr val="tx1"/>
                </a:solidFill>
                <a:latin typeface="Gill Sans MT" panose="020B0502020104020203" pitchFamily="34" charset="0"/>
              </a:rPr>
              <a:t> &amp; how Curriculum Guides can support your daughter’s learning. How to use Google Classroom.</a:t>
            </a:r>
          </a:p>
        </p:txBody>
      </p:sp>
    </p:spTree>
    <p:extLst>
      <p:ext uri="{BB962C8B-B14F-4D97-AF65-F5344CB8AC3E}">
        <p14:creationId xmlns:p14="http://schemas.microsoft.com/office/powerpoint/2010/main" val="7011398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3"/>
          <p:cNvSpPr txBox="1">
            <a:spLocks noChangeArrowheads="1"/>
          </p:cNvSpPr>
          <p:nvPr/>
        </p:nvSpPr>
        <p:spPr bwMode="auto">
          <a:xfrm>
            <a:off x="1992313" y="5435600"/>
            <a:ext cx="73898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solidFill>
                  <a:srgbClr val="000000"/>
                </a:solidFill>
                <a:latin typeface="Gill Sans MT" panose="020B0502020104020203" pitchFamily="34" charset="0"/>
              </a:rPr>
              <a:t>Many pupils will start out at the foundation stage of learning – please do not worry!</a:t>
            </a:r>
          </a:p>
        </p:txBody>
      </p:sp>
      <p:pic>
        <p:nvPicPr>
          <p:cNvPr id="64515" name="Picture 5" descr="Screen Clipping"/>
          <p:cNvPicPr>
            <a:picLocks noChangeAspect="1"/>
          </p:cNvPicPr>
          <p:nvPr/>
        </p:nvPicPr>
        <p:blipFill>
          <a:blip r:embed="rId3">
            <a:extLst>
              <a:ext uri="{28A0092B-C50C-407E-A947-70E740481C1C}">
                <a14:useLocalDpi xmlns:a14="http://schemas.microsoft.com/office/drawing/2010/main" val="0"/>
              </a:ext>
            </a:extLst>
          </a:blip>
          <a:srcRect l="84656"/>
          <a:stretch>
            <a:fillRect/>
          </a:stretch>
        </p:blipFill>
        <p:spPr bwMode="auto">
          <a:xfrm>
            <a:off x="8347075" y="2228850"/>
            <a:ext cx="10668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Box 6"/>
          <p:cNvSpPr txBox="1">
            <a:spLocks noChangeArrowheads="1"/>
          </p:cNvSpPr>
          <p:nvPr/>
        </p:nvSpPr>
        <p:spPr bwMode="auto">
          <a:xfrm>
            <a:off x="1992314" y="1444626"/>
            <a:ext cx="7705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600" dirty="0">
                <a:solidFill>
                  <a:srgbClr val="000000"/>
                </a:solidFill>
                <a:latin typeface="Gill Sans MT" panose="020B0502020104020203" pitchFamily="34" charset="0"/>
              </a:rPr>
              <a:t>Four Stages of Learning</a:t>
            </a:r>
            <a:r>
              <a:rPr lang="en-GB" altLang="en-US" dirty="0">
                <a:solidFill>
                  <a:srgbClr val="000000"/>
                </a:solidFill>
                <a:latin typeface="Gill Sans MT" panose="020B0502020104020203" pitchFamily="34" charset="0"/>
              </a:rPr>
              <a:t>:</a:t>
            </a:r>
          </a:p>
        </p:txBody>
      </p:sp>
      <p:graphicFrame>
        <p:nvGraphicFramePr>
          <p:cNvPr id="8" name="Table 7"/>
          <p:cNvGraphicFramePr>
            <a:graphicFrameLocks noGrp="1"/>
          </p:cNvGraphicFramePr>
          <p:nvPr/>
        </p:nvGraphicFramePr>
        <p:xfrm>
          <a:off x="3767138" y="2459038"/>
          <a:ext cx="4502150" cy="2706688"/>
        </p:xfrm>
        <a:graphic>
          <a:graphicData uri="http://schemas.openxmlformats.org/drawingml/2006/table">
            <a:tbl>
              <a:tblPr firstRow="1" firstCol="1" bandRow="1"/>
              <a:tblGrid>
                <a:gridCol w="4502150">
                  <a:extLst>
                    <a:ext uri="{9D8B030D-6E8A-4147-A177-3AD203B41FA5}">
                      <a16:colId xmlns:a16="http://schemas.microsoft.com/office/drawing/2014/main" val="20000"/>
                    </a:ext>
                  </a:extLst>
                </a:gridCol>
              </a:tblGrid>
              <a:tr h="676672">
                <a:tc>
                  <a:txBody>
                    <a:bodyPr/>
                    <a:lstStyle/>
                    <a:p>
                      <a:pPr algn="ctr">
                        <a:spcAft>
                          <a:spcPts val="0"/>
                        </a:spcAft>
                      </a:pPr>
                      <a:r>
                        <a:rPr lang="en-GB" sz="4400" b="1" dirty="0">
                          <a:solidFill>
                            <a:srgbClr val="008000"/>
                          </a:solidFill>
                          <a:effectLst/>
                          <a:latin typeface="Gill Sans MT"/>
                          <a:ea typeface="Calibri"/>
                          <a:cs typeface="Times New Roman"/>
                        </a:rPr>
                        <a:t>Mastery</a:t>
                      </a:r>
                      <a:endParaRPr lang="en-GB" sz="2000" dirty="0">
                        <a:effectLst/>
                        <a:latin typeface="Gill Sans MT"/>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6672">
                <a:tc>
                  <a:txBody>
                    <a:bodyPr/>
                    <a:lstStyle/>
                    <a:p>
                      <a:pPr algn="ctr">
                        <a:spcAft>
                          <a:spcPts val="0"/>
                        </a:spcAft>
                      </a:pPr>
                      <a:r>
                        <a:rPr lang="en-GB" sz="4400" b="1" dirty="0">
                          <a:solidFill>
                            <a:srgbClr val="00CC00"/>
                          </a:solidFill>
                          <a:effectLst/>
                          <a:latin typeface="Gill Sans MT"/>
                          <a:ea typeface="Calibri"/>
                          <a:cs typeface="Times New Roman"/>
                        </a:rPr>
                        <a:t>Secure</a:t>
                      </a:r>
                      <a:endParaRPr lang="en-GB" sz="2000" dirty="0">
                        <a:effectLst/>
                        <a:latin typeface="Gill Sans MT"/>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6672">
                <a:tc>
                  <a:txBody>
                    <a:bodyPr/>
                    <a:lstStyle/>
                    <a:p>
                      <a:pPr algn="ctr">
                        <a:spcAft>
                          <a:spcPts val="0"/>
                        </a:spcAft>
                      </a:pPr>
                      <a:r>
                        <a:rPr lang="en-GB" sz="4400" b="1" dirty="0">
                          <a:solidFill>
                            <a:srgbClr val="00FF00"/>
                          </a:solidFill>
                          <a:effectLst/>
                          <a:latin typeface="Gill Sans MT"/>
                          <a:ea typeface="Calibri"/>
                          <a:cs typeface="Times New Roman"/>
                        </a:rPr>
                        <a:t>Developing</a:t>
                      </a:r>
                      <a:endParaRPr lang="en-GB" sz="2000" dirty="0">
                        <a:effectLst/>
                        <a:latin typeface="Gill Sans MT"/>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6672">
                <a:tc>
                  <a:txBody>
                    <a:bodyPr/>
                    <a:lstStyle/>
                    <a:p>
                      <a:pPr algn="ctr">
                        <a:spcAft>
                          <a:spcPts val="0"/>
                        </a:spcAft>
                      </a:pPr>
                      <a:r>
                        <a:rPr lang="en-GB" sz="4400" b="1" dirty="0">
                          <a:solidFill>
                            <a:srgbClr val="A7FFA7"/>
                          </a:solidFill>
                          <a:effectLst/>
                          <a:latin typeface="Gill Sans MT"/>
                          <a:ea typeface="Calibri"/>
                          <a:cs typeface="Times New Roman"/>
                        </a:rPr>
                        <a:t>Foundation</a:t>
                      </a:r>
                      <a:endParaRPr lang="en-GB" sz="2000" dirty="0">
                        <a:effectLst/>
                        <a:latin typeface="Gill Sans MT"/>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64529" name="Picture 3" descr="sw strip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39450" y="-114986"/>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1640746" y="784226"/>
            <a:ext cx="8408859" cy="660400"/>
          </a:xfrm>
          <a:prstGeom prst="rect">
            <a:avLst/>
          </a:prstGeom>
          <a:solidFill>
            <a:schemeClr val="bg1"/>
          </a:solidFill>
          <a:ln w="9525">
            <a:solidFill>
              <a:srgbClr val="00B050"/>
            </a:solidFill>
            <a:miter lim="800000"/>
            <a:headEnd/>
            <a:tailEnd/>
          </a:ln>
        </p:spPr>
        <p:txBody>
          <a:bodyPr/>
          <a:lstStyle/>
          <a:p>
            <a:pPr algn="ctr">
              <a:spcBef>
                <a:spcPct val="20000"/>
              </a:spcBef>
              <a:defRPr/>
            </a:pPr>
            <a:r>
              <a:rPr lang="en-GB" sz="4400" b="1" u="sng" kern="0" dirty="0">
                <a:solidFill>
                  <a:srgbClr val="009900"/>
                </a:solidFill>
                <a:latin typeface="Gill Sans MT" pitchFamily="34" charset="0"/>
              </a:rPr>
              <a:t>Assessment across Key Stage 3</a:t>
            </a:r>
            <a:endParaRPr lang="en-GB" sz="4400" kern="0" dirty="0">
              <a:solidFill>
                <a:prstClr val="black"/>
              </a:solidFill>
              <a:latin typeface="Calibri"/>
            </a:endParaRPr>
          </a:p>
          <a:p>
            <a:pPr algn="ctr">
              <a:spcBef>
                <a:spcPct val="20000"/>
              </a:spcBef>
              <a:defRPr/>
            </a:pPr>
            <a:endParaRPr lang="en-GB" sz="3200" kern="0" dirty="0">
              <a:solidFill>
                <a:prstClr val="black"/>
              </a:solidFill>
              <a:latin typeface="Calibri"/>
            </a:endParaRPr>
          </a:p>
        </p:txBody>
      </p:sp>
    </p:spTree>
    <p:extLst>
      <p:ext uri="{BB962C8B-B14F-4D97-AF65-F5344CB8AC3E}">
        <p14:creationId xmlns:p14="http://schemas.microsoft.com/office/powerpoint/2010/main" val="5348669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39450" y="-106748"/>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4"/>
          <p:cNvSpPr txBox="1">
            <a:spLocks noChangeArrowheads="1"/>
          </p:cNvSpPr>
          <p:nvPr/>
        </p:nvSpPr>
        <p:spPr bwMode="auto">
          <a:xfrm>
            <a:off x="1719864" y="1033356"/>
            <a:ext cx="7607300" cy="5770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GB" altLang="en-US" sz="2000" b="1" u="sng" dirty="0">
                <a:solidFill>
                  <a:srgbClr val="009242"/>
                </a:solidFill>
                <a:latin typeface="Gill Sans MT" panose="020B0502020104020203" pitchFamily="34" charset="0"/>
              </a:rPr>
              <a:t>Mastery</a:t>
            </a:r>
            <a:r>
              <a:rPr lang="en-GB" altLang="en-US" sz="2000" u="sng" dirty="0">
                <a:solidFill>
                  <a:srgbClr val="000000"/>
                </a:solidFill>
                <a:latin typeface="Gill Sans MT" panose="020B0502020104020203" pitchFamily="34" charset="0"/>
              </a:rPr>
              <a:t> (</a:t>
            </a:r>
            <a:r>
              <a:rPr lang="en-GB" altLang="en-US" sz="2000" dirty="0">
                <a:solidFill>
                  <a:srgbClr val="000000"/>
                </a:solidFill>
                <a:latin typeface="Gill Sans MT" panose="020B0502020104020203" pitchFamily="34" charset="0"/>
              </a:rPr>
              <a:t>High level learner) </a:t>
            </a:r>
          </a:p>
          <a:p>
            <a:pPr marL="342900" indent="-342900">
              <a:spcBef>
                <a:spcPct val="0"/>
              </a:spcBef>
              <a:defRPr/>
            </a:pPr>
            <a:r>
              <a:rPr lang="en-GB" altLang="en-US" sz="2000" dirty="0">
                <a:solidFill>
                  <a:srgbClr val="000000"/>
                </a:solidFill>
                <a:latin typeface="Gill Sans MT" panose="020B0502020104020203" pitchFamily="34" charset="0"/>
              </a:rPr>
              <a:t>Reached the Key Stage 3 requirements of the subject in many, if not all of the Progress Areas </a:t>
            </a:r>
          </a:p>
          <a:p>
            <a:pPr marL="342900" indent="-342900">
              <a:spcBef>
                <a:spcPct val="0"/>
              </a:spcBef>
              <a:defRPr/>
            </a:pPr>
            <a:r>
              <a:rPr lang="en-GB" altLang="en-US" sz="2000" dirty="0">
                <a:solidFill>
                  <a:srgbClr val="000000"/>
                </a:solidFill>
                <a:latin typeface="Gill Sans MT" panose="020B0502020104020203" pitchFamily="34" charset="0"/>
              </a:rPr>
              <a:t>Can extend and apply ideas and has a high level of subject thinking and reasoning</a:t>
            </a:r>
          </a:p>
          <a:p>
            <a:pPr eaLnBrk="1" hangingPunct="1">
              <a:spcBef>
                <a:spcPct val="0"/>
              </a:spcBef>
              <a:buFont typeface="Arial" panose="020B0604020202020204" pitchFamily="34" charset="0"/>
              <a:buNone/>
              <a:defRPr/>
            </a:pPr>
            <a:endParaRPr lang="en-GB" altLang="en-US" sz="2000" dirty="0">
              <a:solidFill>
                <a:srgbClr val="000000"/>
              </a:solidFill>
              <a:latin typeface="Gill Sans MT" panose="020B0502020104020203" pitchFamily="34" charset="0"/>
            </a:endParaRPr>
          </a:p>
          <a:p>
            <a:pPr eaLnBrk="1" hangingPunct="1">
              <a:spcBef>
                <a:spcPct val="0"/>
              </a:spcBef>
              <a:buFontTx/>
              <a:buNone/>
              <a:defRPr/>
            </a:pPr>
            <a:r>
              <a:rPr lang="en-GB" altLang="en-US" sz="2000" b="1" u="sng" dirty="0">
                <a:solidFill>
                  <a:srgbClr val="04CC17"/>
                </a:solidFill>
                <a:latin typeface="Gill Sans MT" panose="020B0502020104020203" pitchFamily="34" charset="0"/>
              </a:rPr>
              <a:t>Secure </a:t>
            </a:r>
            <a:r>
              <a:rPr lang="en-GB" altLang="en-US" sz="2000" u="sng" dirty="0">
                <a:solidFill>
                  <a:srgbClr val="000000"/>
                </a:solidFill>
                <a:latin typeface="Gill Sans MT" panose="020B0502020104020203" pitchFamily="34" charset="0"/>
              </a:rPr>
              <a:t>(proficient </a:t>
            </a:r>
            <a:r>
              <a:rPr lang="en-GB" altLang="en-US" sz="2000" dirty="0">
                <a:solidFill>
                  <a:srgbClr val="000000"/>
                </a:solidFill>
                <a:latin typeface="Gill Sans MT" panose="020B0502020104020203" pitchFamily="34" charset="0"/>
              </a:rPr>
              <a:t>leaner)</a:t>
            </a:r>
          </a:p>
          <a:p>
            <a:pPr marL="342900" indent="-342900">
              <a:spcBef>
                <a:spcPct val="0"/>
              </a:spcBef>
              <a:defRPr/>
            </a:pPr>
            <a:r>
              <a:rPr lang="en-GB" altLang="en-US" sz="2000" dirty="0">
                <a:solidFill>
                  <a:srgbClr val="000000"/>
                </a:solidFill>
                <a:latin typeface="Gill Sans MT" panose="020B0502020104020203" pitchFamily="34" charset="0"/>
              </a:rPr>
              <a:t>Good all-round basis in the subject  </a:t>
            </a:r>
          </a:p>
          <a:p>
            <a:pPr marL="342900" indent="-342900">
              <a:spcBef>
                <a:spcPct val="0"/>
              </a:spcBef>
              <a:defRPr/>
            </a:pPr>
            <a:r>
              <a:rPr lang="en-GB" altLang="en-US" sz="2000" dirty="0">
                <a:solidFill>
                  <a:srgbClr val="000000"/>
                </a:solidFill>
                <a:latin typeface="Gill Sans MT" panose="020B0502020104020203" pitchFamily="34" charset="0"/>
              </a:rPr>
              <a:t>Link and relate ideas and concepts, strategies for thinking and reasoning</a:t>
            </a:r>
          </a:p>
          <a:p>
            <a:pPr marL="342900" indent="-342900">
              <a:spcBef>
                <a:spcPct val="0"/>
              </a:spcBef>
              <a:defRPr/>
            </a:pPr>
            <a:endParaRPr lang="en-GB" altLang="en-US" sz="2000" b="1" u="sng" dirty="0">
              <a:solidFill>
                <a:srgbClr val="000000"/>
              </a:solidFill>
              <a:latin typeface="Gill Sans MT" panose="020B0502020104020203" pitchFamily="34" charset="0"/>
            </a:endParaRPr>
          </a:p>
          <a:p>
            <a:pPr eaLnBrk="1" hangingPunct="1">
              <a:spcBef>
                <a:spcPct val="0"/>
              </a:spcBef>
              <a:buFont typeface="Arial" panose="020B0604020202020204" pitchFamily="34" charset="0"/>
              <a:buNone/>
              <a:defRPr/>
            </a:pPr>
            <a:r>
              <a:rPr lang="en-GB" altLang="en-US" sz="2000" b="1" u="sng" dirty="0">
                <a:solidFill>
                  <a:srgbClr val="05E11A"/>
                </a:solidFill>
                <a:latin typeface="Gill Sans MT" panose="020B0502020104020203" pitchFamily="34" charset="0"/>
              </a:rPr>
              <a:t>Developing  </a:t>
            </a:r>
            <a:r>
              <a:rPr lang="en-GB" altLang="en-US" sz="2000" u="sng" dirty="0">
                <a:solidFill>
                  <a:srgbClr val="000000"/>
                </a:solidFill>
                <a:latin typeface="Gill Sans MT" panose="020B0502020104020203" pitchFamily="34" charset="0"/>
              </a:rPr>
              <a:t>(more competent learner)</a:t>
            </a:r>
            <a:endParaRPr lang="en-GB" altLang="en-US" sz="2000" dirty="0">
              <a:solidFill>
                <a:srgbClr val="000000"/>
              </a:solidFill>
              <a:latin typeface="Gill Sans MT" panose="020B0502020104020203" pitchFamily="34" charset="0"/>
            </a:endParaRPr>
          </a:p>
          <a:p>
            <a:pPr marL="342900" indent="-342900">
              <a:spcBef>
                <a:spcPct val="0"/>
              </a:spcBef>
              <a:defRPr/>
            </a:pPr>
            <a:r>
              <a:rPr lang="en-GB" altLang="en-US" sz="2000" dirty="0">
                <a:solidFill>
                  <a:srgbClr val="000000"/>
                </a:solidFill>
                <a:latin typeface="Gill Sans MT" panose="020B0502020104020203" pitchFamily="34" charset="0"/>
              </a:rPr>
              <a:t>Grasped many of the basic ideas and concepts of the subject</a:t>
            </a:r>
          </a:p>
          <a:p>
            <a:pPr marL="342900" indent="-342900">
              <a:spcBef>
                <a:spcPct val="0"/>
              </a:spcBef>
              <a:defRPr/>
            </a:pPr>
            <a:r>
              <a:rPr lang="en-GB" altLang="en-US" sz="2000" dirty="0">
                <a:solidFill>
                  <a:srgbClr val="000000"/>
                </a:solidFill>
                <a:latin typeface="Gill Sans MT" panose="020B0502020104020203" pitchFamily="34" charset="0"/>
              </a:rPr>
              <a:t>Link different skills and concepts together</a:t>
            </a:r>
            <a:endParaRPr lang="en-GB" altLang="en-US" sz="1200" dirty="0">
              <a:solidFill>
                <a:srgbClr val="000000"/>
              </a:solidFill>
              <a:latin typeface="Gill Sans MT" panose="020B0502020104020203" pitchFamily="34" charset="0"/>
            </a:endParaRPr>
          </a:p>
          <a:p>
            <a:pPr marL="342900" indent="-342900">
              <a:spcBef>
                <a:spcPct val="0"/>
              </a:spcBef>
              <a:defRPr/>
            </a:pPr>
            <a:endParaRPr lang="en-GB" altLang="en-US" sz="2000" dirty="0">
              <a:solidFill>
                <a:srgbClr val="000000"/>
              </a:solidFill>
              <a:latin typeface="Gill Sans MT" panose="020B0502020104020203" pitchFamily="34" charset="0"/>
            </a:endParaRPr>
          </a:p>
          <a:p>
            <a:pPr eaLnBrk="1" hangingPunct="1">
              <a:spcBef>
                <a:spcPct val="0"/>
              </a:spcBef>
              <a:buFontTx/>
              <a:buNone/>
              <a:defRPr/>
            </a:pPr>
            <a:r>
              <a:rPr lang="en-GB" altLang="en-US" sz="2000" b="1" u="sng" dirty="0">
                <a:solidFill>
                  <a:srgbClr val="8BE99B"/>
                </a:solidFill>
                <a:latin typeface="Gill Sans MT" panose="020B0502020104020203" pitchFamily="34" charset="0"/>
              </a:rPr>
              <a:t>Foundation </a:t>
            </a:r>
            <a:r>
              <a:rPr lang="en-GB" altLang="en-US" sz="2000" u="sng" dirty="0">
                <a:solidFill>
                  <a:srgbClr val="000000"/>
                </a:solidFill>
                <a:latin typeface="Gill Sans MT" panose="020B0502020104020203" pitchFamily="34" charset="0"/>
              </a:rPr>
              <a:t>(beginning learner)</a:t>
            </a:r>
            <a:endParaRPr lang="en-GB" altLang="en-US" sz="2000" b="1" dirty="0">
              <a:solidFill>
                <a:srgbClr val="8BE99B"/>
              </a:solidFill>
              <a:latin typeface="Gill Sans MT" panose="020B0502020104020203" pitchFamily="34" charset="0"/>
            </a:endParaRPr>
          </a:p>
          <a:p>
            <a:pPr marL="342900" indent="-342900">
              <a:spcBef>
                <a:spcPct val="0"/>
              </a:spcBef>
              <a:defRPr/>
            </a:pPr>
            <a:r>
              <a:rPr lang="en-GB" altLang="en-US" sz="2000" dirty="0">
                <a:solidFill>
                  <a:srgbClr val="000000"/>
                </a:solidFill>
                <a:latin typeface="Gill Sans MT" panose="020B0502020104020203" pitchFamily="34" charset="0"/>
              </a:rPr>
              <a:t>Starting to grasp some of the basic content of the subject</a:t>
            </a:r>
          </a:p>
          <a:p>
            <a:pPr marL="342900" indent="-342900">
              <a:spcBef>
                <a:spcPct val="0"/>
              </a:spcBef>
              <a:defRPr/>
            </a:pPr>
            <a:r>
              <a:rPr lang="en-GB" altLang="en-US" sz="2000" dirty="0">
                <a:solidFill>
                  <a:srgbClr val="000000"/>
                </a:solidFill>
                <a:latin typeface="Gill Sans MT" panose="020B0502020104020203" pitchFamily="34" charset="0"/>
              </a:rPr>
              <a:t>Can recall and reproduce basic content and single ideas</a:t>
            </a:r>
            <a:endParaRPr lang="en-GB" altLang="en-US" sz="1000" dirty="0">
              <a:solidFill>
                <a:srgbClr val="000000"/>
              </a:solidFill>
              <a:latin typeface="Gill Sans MT" panose="020B0502020104020203" pitchFamily="34" charset="0"/>
            </a:endParaRPr>
          </a:p>
        </p:txBody>
      </p:sp>
      <p:sp>
        <p:nvSpPr>
          <p:cNvPr id="2" name="Right Arrow 1"/>
          <p:cNvSpPr/>
          <p:nvPr/>
        </p:nvSpPr>
        <p:spPr>
          <a:xfrm rot="16200000">
            <a:off x="6883401" y="3798889"/>
            <a:ext cx="5400675" cy="2889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Subtitle 2"/>
          <p:cNvSpPr txBox="1">
            <a:spLocks/>
          </p:cNvSpPr>
          <p:nvPr/>
        </p:nvSpPr>
        <p:spPr bwMode="auto">
          <a:xfrm>
            <a:off x="757881" y="346247"/>
            <a:ext cx="10238088" cy="525462"/>
          </a:xfrm>
          <a:prstGeom prst="rect">
            <a:avLst/>
          </a:prstGeom>
          <a:solidFill>
            <a:schemeClr val="bg1"/>
          </a:solidFill>
          <a:ln w="9525">
            <a:solidFill>
              <a:srgbClr val="00B050"/>
            </a:solidFill>
            <a:miter lim="800000"/>
            <a:headEnd/>
            <a:tailEnd/>
          </a:ln>
        </p:spPr>
        <p:txBody>
          <a:bodyPr/>
          <a:lstStyle/>
          <a:p>
            <a:pPr algn="ctr">
              <a:spcBef>
                <a:spcPct val="20000"/>
              </a:spcBef>
              <a:defRPr/>
            </a:pPr>
            <a:r>
              <a:rPr lang="en-GB" sz="4000" b="1" u="sng" kern="0" dirty="0">
                <a:solidFill>
                  <a:srgbClr val="009900"/>
                </a:solidFill>
                <a:latin typeface="Gill Sans MT" pitchFamily="34" charset="0"/>
              </a:rPr>
              <a:t>What do the Stages of Learning mean?</a:t>
            </a:r>
            <a:endParaRPr lang="en-GB" sz="4000" kern="0" dirty="0">
              <a:solidFill>
                <a:prstClr val="black"/>
              </a:solidFill>
              <a:latin typeface="Calibri"/>
            </a:endParaRPr>
          </a:p>
          <a:p>
            <a:pPr algn="ctr">
              <a:spcBef>
                <a:spcPct val="20000"/>
              </a:spcBef>
              <a:defRPr/>
            </a:pPr>
            <a:endParaRPr lang="en-GB" sz="3200" kern="0" dirty="0">
              <a:solidFill>
                <a:prstClr val="black"/>
              </a:solidFill>
              <a:latin typeface="Calibri"/>
            </a:endParaRPr>
          </a:p>
        </p:txBody>
      </p:sp>
    </p:spTree>
    <p:extLst>
      <p:ext uri="{BB962C8B-B14F-4D97-AF65-F5344CB8AC3E}">
        <p14:creationId xmlns:p14="http://schemas.microsoft.com/office/powerpoint/2010/main" val="1990805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w strip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39450" y="-106748"/>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1118228" y="121916"/>
            <a:ext cx="8192643" cy="6614984"/>
          </a:xfrm>
          <a:prstGeom prst="rect">
            <a:avLst/>
          </a:prstGeom>
        </p:spPr>
      </p:pic>
      <p:cxnSp>
        <p:nvCxnSpPr>
          <p:cNvPr id="8" name="Straight Arrow Connector 7"/>
          <p:cNvCxnSpPr/>
          <p:nvPr/>
        </p:nvCxnSpPr>
        <p:spPr>
          <a:xfrm>
            <a:off x="2232454" y="370703"/>
            <a:ext cx="1054443" cy="6569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8854" y="121836"/>
            <a:ext cx="2026508" cy="1754326"/>
          </a:xfrm>
          <a:prstGeom prst="rect">
            <a:avLst/>
          </a:prstGeom>
          <a:solidFill>
            <a:schemeClr val="tx2">
              <a:lumMod val="60000"/>
              <a:lumOff val="40000"/>
            </a:schemeClr>
          </a:solidFill>
        </p:spPr>
        <p:txBody>
          <a:bodyPr wrap="square" rtlCol="0">
            <a:spAutoFit/>
          </a:bodyPr>
          <a:lstStyle/>
          <a:p>
            <a:r>
              <a:rPr lang="en-GB" dirty="0" smtClean="0">
                <a:latin typeface="Gill Sans MT" panose="020B0502020104020203" pitchFamily="34" charset="0"/>
              </a:rPr>
              <a:t>Attendance % &amp; the number of times your daughter has been late to school for the year so far.</a:t>
            </a:r>
            <a:endParaRPr lang="en-GB" dirty="0">
              <a:latin typeface="Gill Sans MT" panose="020B0502020104020203" pitchFamily="34" charset="0"/>
            </a:endParaRPr>
          </a:p>
        </p:txBody>
      </p:sp>
      <p:cxnSp>
        <p:nvCxnSpPr>
          <p:cNvPr id="11" name="Straight Arrow Connector 10"/>
          <p:cNvCxnSpPr/>
          <p:nvPr/>
        </p:nvCxnSpPr>
        <p:spPr>
          <a:xfrm>
            <a:off x="2232454" y="1137499"/>
            <a:ext cx="947351" cy="431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532605" y="1828800"/>
            <a:ext cx="1672281" cy="4827373"/>
          </a:xfrm>
          <a:prstGeom prst="rect">
            <a:avLst/>
          </a:prstGeom>
          <a:solidFill>
            <a:schemeClr val="bg1"/>
          </a:solidFill>
        </p:spPr>
        <p:txBody>
          <a:bodyPr wrap="square" rtlCol="0">
            <a:spAutoFit/>
          </a:bodyPr>
          <a:lstStyle/>
          <a:p>
            <a:endParaRPr lang="en-GB" dirty="0"/>
          </a:p>
        </p:txBody>
      </p:sp>
      <p:sp>
        <p:nvSpPr>
          <p:cNvPr id="13" name="TextBox 12"/>
          <p:cNvSpPr txBox="1"/>
          <p:nvPr/>
        </p:nvSpPr>
        <p:spPr>
          <a:xfrm>
            <a:off x="9641617" y="120104"/>
            <a:ext cx="2202276" cy="1754326"/>
          </a:xfrm>
          <a:prstGeom prst="rect">
            <a:avLst/>
          </a:prstGeom>
          <a:solidFill>
            <a:schemeClr val="tx2">
              <a:lumMod val="60000"/>
              <a:lumOff val="40000"/>
            </a:schemeClr>
          </a:solidFill>
        </p:spPr>
        <p:txBody>
          <a:bodyPr wrap="square" rtlCol="0">
            <a:spAutoFit/>
          </a:bodyPr>
          <a:lstStyle/>
          <a:p>
            <a:r>
              <a:rPr lang="en-GB" dirty="0" smtClean="0">
                <a:latin typeface="Gill Sans MT" panose="020B0502020104020203" pitchFamily="34" charset="0"/>
              </a:rPr>
              <a:t>Here, you can see how many achievement points and behaviour points your daughter </a:t>
            </a:r>
            <a:r>
              <a:rPr lang="en-GB" dirty="0">
                <a:latin typeface="Gill Sans MT" panose="020B0502020104020203" pitchFamily="34" charset="0"/>
              </a:rPr>
              <a:t>has for the year so </a:t>
            </a:r>
            <a:r>
              <a:rPr lang="en-GB" dirty="0" smtClean="0">
                <a:latin typeface="Gill Sans MT" panose="020B0502020104020203" pitchFamily="34" charset="0"/>
              </a:rPr>
              <a:t>far</a:t>
            </a:r>
            <a:r>
              <a:rPr lang="en-GB" dirty="0">
                <a:latin typeface="Gill Sans MT" panose="020B0502020104020203" pitchFamily="34" charset="0"/>
              </a:rPr>
              <a:t>.</a:t>
            </a:r>
          </a:p>
        </p:txBody>
      </p:sp>
      <p:cxnSp>
        <p:nvCxnSpPr>
          <p:cNvPr id="14" name="Straight Arrow Connector 13"/>
          <p:cNvCxnSpPr/>
          <p:nvPr/>
        </p:nvCxnSpPr>
        <p:spPr>
          <a:xfrm flipH="1">
            <a:off x="7941276" y="924529"/>
            <a:ext cx="1642688" cy="2112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19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0" nodeType="clickEffect">
                                  <p:stCondLst>
                                    <p:cond delay="0"/>
                                  </p:stCondLst>
                                  <p:childTnLst>
                                    <p:anim calcmode="lin" valueType="num">
                                      <p:cBhvr additive="base">
                                        <p:cTn id="34" dur="500"/>
                                        <p:tgtEl>
                                          <p:spTgt spid="12"/>
                                        </p:tgtEl>
                                        <p:attrNameLst>
                                          <p:attrName>ppt_x</p:attrName>
                                        </p:attrNameLst>
                                      </p:cBhvr>
                                      <p:tavLst>
                                        <p:tav tm="0">
                                          <p:val>
                                            <p:strVal val="ppt_x"/>
                                          </p:val>
                                        </p:tav>
                                        <p:tav tm="100000">
                                          <p:val>
                                            <p:strVal val="ppt_x"/>
                                          </p:val>
                                        </p:tav>
                                      </p:tavLst>
                                    </p:anim>
                                    <p:anim calcmode="lin" valueType="num">
                                      <p:cBhvr additive="base">
                                        <p:cTn id="35" dur="500"/>
                                        <p:tgtEl>
                                          <p:spTgt spid="12"/>
                                        </p:tgtEl>
                                        <p:attrNameLst>
                                          <p:attrName>ppt_y</p:attrName>
                                        </p:attrNameLst>
                                      </p:cBhvr>
                                      <p:tavLst>
                                        <p:tav tm="0">
                                          <p:val>
                                            <p:strVal val="ppt_y"/>
                                          </p:val>
                                        </p:tav>
                                        <p:tav tm="100000">
                                          <p:val>
                                            <p:strVal val="1+ppt_h/2"/>
                                          </p:val>
                                        </p:tav>
                                      </p:tavLst>
                                    </p:anim>
                                    <p:set>
                                      <p:cBhvr>
                                        <p:cTn id="3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924" y="1027664"/>
            <a:ext cx="9859721" cy="1143000"/>
          </a:xfrm>
        </p:spPr>
        <p:txBody>
          <a:bodyPr>
            <a:noAutofit/>
          </a:bodyPr>
          <a:lstStyle/>
          <a:p>
            <a:r>
              <a:rPr lang="en-GB" sz="4800" dirty="0" smtClean="0">
                <a:latin typeface="Gill Sans MT" panose="020B0502020104020203" pitchFamily="34" charset="0"/>
              </a:rPr>
              <a:t>Key dates for Year 7 Progress Checks</a:t>
            </a:r>
            <a:endParaRPr lang="en-GB" sz="4800" dirty="0">
              <a:latin typeface="Gill Sans MT" panose="020B0502020104020203" pitchFamily="34" charset="0"/>
            </a:endParaRPr>
          </a:p>
        </p:txBody>
      </p:sp>
      <p:sp>
        <p:nvSpPr>
          <p:cNvPr id="3" name="Text Placeholder 2"/>
          <p:cNvSpPr>
            <a:spLocks noGrp="1"/>
          </p:cNvSpPr>
          <p:nvPr>
            <p:ph type="body" idx="1"/>
          </p:nvPr>
        </p:nvSpPr>
        <p:spPr>
          <a:xfrm>
            <a:off x="1259518" y="2265988"/>
            <a:ext cx="9036423" cy="4176001"/>
          </a:xfrm>
        </p:spPr>
        <p:txBody>
          <a:bodyPr>
            <a:normAutofit fontScale="92500" lnSpcReduction="10000"/>
          </a:bodyPr>
          <a:lstStyle/>
          <a:p>
            <a:r>
              <a:rPr lang="en-GB" dirty="0" smtClean="0">
                <a:latin typeface="Gill Sans MT" panose="020B0502020104020203" pitchFamily="34" charset="0"/>
              </a:rPr>
              <a:t>You will receive two Progress Check reports for the year:</a:t>
            </a:r>
          </a:p>
          <a:p>
            <a:r>
              <a:rPr lang="en-GB" i="1" dirty="0" smtClean="0">
                <a:latin typeface="Gill Sans MT" panose="020B0502020104020203" pitchFamily="34" charset="0"/>
              </a:rPr>
              <a:t>Progress Check 1: 22</a:t>
            </a:r>
            <a:r>
              <a:rPr lang="en-GB" i="1" baseline="30000" dirty="0" smtClean="0">
                <a:latin typeface="Gill Sans MT" panose="020B0502020104020203" pitchFamily="34" charset="0"/>
              </a:rPr>
              <a:t>nd</a:t>
            </a:r>
            <a:r>
              <a:rPr lang="en-GB" i="1" dirty="0" smtClean="0">
                <a:latin typeface="Gill Sans MT" panose="020B0502020104020203" pitchFamily="34" charset="0"/>
              </a:rPr>
              <a:t> January</a:t>
            </a:r>
          </a:p>
          <a:p>
            <a:r>
              <a:rPr lang="en-GB" i="1" dirty="0" smtClean="0">
                <a:latin typeface="Gill Sans MT" panose="020B0502020104020203" pitchFamily="34" charset="0"/>
              </a:rPr>
              <a:t>Progress Check 2: 25</a:t>
            </a:r>
            <a:r>
              <a:rPr lang="en-GB" i="1" baseline="30000" dirty="0" smtClean="0">
                <a:latin typeface="Gill Sans MT" panose="020B0502020104020203" pitchFamily="34" charset="0"/>
              </a:rPr>
              <a:t>th</a:t>
            </a:r>
            <a:r>
              <a:rPr lang="en-GB" i="1" dirty="0" smtClean="0">
                <a:latin typeface="Gill Sans MT" panose="020B0502020104020203" pitchFamily="34" charset="0"/>
              </a:rPr>
              <a:t> June</a:t>
            </a:r>
          </a:p>
          <a:p>
            <a:r>
              <a:rPr lang="en-GB" i="1" dirty="0" smtClean="0">
                <a:latin typeface="Gill Sans MT" panose="020B0502020104020203" pitchFamily="34" charset="0"/>
              </a:rPr>
              <a:t>Parents Evening: Tuesday 18</a:t>
            </a:r>
            <a:r>
              <a:rPr lang="en-GB" i="1" baseline="30000" dirty="0" smtClean="0">
                <a:latin typeface="Gill Sans MT" panose="020B0502020104020203" pitchFamily="34" charset="0"/>
              </a:rPr>
              <a:t>th</a:t>
            </a:r>
            <a:r>
              <a:rPr lang="en-GB" i="1" dirty="0" smtClean="0">
                <a:latin typeface="Gill Sans MT" panose="020B0502020104020203" pitchFamily="34" charset="0"/>
              </a:rPr>
              <a:t> March 3-6.30pm</a:t>
            </a:r>
          </a:p>
          <a:p>
            <a:endParaRPr lang="en-GB" dirty="0">
              <a:latin typeface="Gill Sans MT" panose="020B0502020104020203" pitchFamily="34" charset="0"/>
            </a:endParaRPr>
          </a:p>
          <a:p>
            <a:r>
              <a:rPr lang="en-GB" dirty="0" smtClean="0">
                <a:latin typeface="Gill Sans MT" panose="020B0502020104020203" pitchFamily="34" charset="0"/>
              </a:rPr>
              <a:t>The second progress check in June will also include the Year 7 exam grade (levels foundation-mastery) following the Year 7 Internal Exam period that runs from Monday 12</a:t>
            </a:r>
            <a:r>
              <a:rPr lang="en-GB" baseline="30000" dirty="0" smtClean="0">
                <a:latin typeface="Gill Sans MT" panose="020B0502020104020203" pitchFamily="34" charset="0"/>
              </a:rPr>
              <a:t>th</a:t>
            </a:r>
            <a:r>
              <a:rPr lang="en-GB" dirty="0" smtClean="0">
                <a:latin typeface="Gill Sans MT" panose="020B0502020104020203" pitchFamily="34" charset="0"/>
              </a:rPr>
              <a:t> May – Friday 23</a:t>
            </a:r>
            <a:r>
              <a:rPr lang="en-GB" baseline="30000" dirty="0" smtClean="0">
                <a:latin typeface="Gill Sans MT" panose="020B0502020104020203" pitchFamily="34" charset="0"/>
              </a:rPr>
              <a:t>rd</a:t>
            </a:r>
            <a:r>
              <a:rPr lang="en-GB" dirty="0" smtClean="0">
                <a:latin typeface="Gill Sans MT" panose="020B0502020104020203" pitchFamily="34" charset="0"/>
              </a:rPr>
              <a:t> May.</a:t>
            </a:r>
          </a:p>
          <a:p>
            <a:endParaRPr lang="en-GB" dirty="0" smtClean="0">
              <a:latin typeface="Gill Sans MT" panose="020B0502020104020203" pitchFamily="34" charset="0"/>
            </a:endParaRPr>
          </a:p>
          <a:p>
            <a:r>
              <a:rPr lang="en-GB" dirty="0" smtClean="0">
                <a:latin typeface="Gill Sans MT" panose="020B0502020104020203" pitchFamily="34" charset="0"/>
              </a:rPr>
              <a:t>Year 7 will have a levelled assessment in each of their subjects during this time.</a:t>
            </a:r>
          </a:p>
          <a:p>
            <a:endParaRPr lang="en-GB" dirty="0"/>
          </a:p>
        </p:txBody>
      </p:sp>
    </p:spTree>
    <p:extLst>
      <p:ext uri="{BB962C8B-B14F-4D97-AF65-F5344CB8AC3E}">
        <p14:creationId xmlns:p14="http://schemas.microsoft.com/office/powerpoint/2010/main" val="11690896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dirty="0" smtClean="0">
                <a:latin typeface="Gill Sans MT" panose="020B0502020104020203" pitchFamily="34" charset="0"/>
              </a:rPr>
              <a:t>Curriculum Guides</a:t>
            </a:r>
            <a:endParaRPr lang="en-GB" sz="4400" dirty="0">
              <a:latin typeface="Gill Sans MT" panose="020B0502020104020203" pitchFamily="34" charset="0"/>
            </a:endParaRPr>
          </a:p>
        </p:txBody>
      </p:sp>
      <p:sp>
        <p:nvSpPr>
          <p:cNvPr id="3" name="Text Placeholder 2"/>
          <p:cNvSpPr>
            <a:spLocks noGrp="1"/>
          </p:cNvSpPr>
          <p:nvPr>
            <p:ph type="body" idx="1"/>
          </p:nvPr>
        </p:nvSpPr>
        <p:spPr/>
        <p:txBody>
          <a:bodyPr/>
          <a:lstStyle/>
          <a:p>
            <a:r>
              <a:rPr lang="en-GB" dirty="0">
                <a:latin typeface="Gill Sans MT" panose="020B0502020104020203" pitchFamily="34" charset="0"/>
              </a:rPr>
              <a:t>Year 7 students study 16 subjects, all of which they continue until the end of Year 8.  </a:t>
            </a:r>
            <a:r>
              <a:rPr lang="en-GB" dirty="0" smtClean="0">
                <a:latin typeface="Gill Sans MT" panose="020B0502020104020203" pitchFamily="34" charset="0"/>
              </a:rPr>
              <a:t>Curriculum Guides for each subject provides </a:t>
            </a:r>
            <a:r>
              <a:rPr lang="en-GB" dirty="0">
                <a:latin typeface="Gill Sans MT" panose="020B0502020104020203" pitchFamily="34" charset="0"/>
              </a:rPr>
              <a:t>families and </a:t>
            </a:r>
            <a:r>
              <a:rPr lang="en-GB" dirty="0" smtClean="0">
                <a:latin typeface="Gill Sans MT" panose="020B0502020104020203" pitchFamily="34" charset="0"/>
              </a:rPr>
              <a:t>students with </a:t>
            </a:r>
            <a:r>
              <a:rPr lang="en-GB" dirty="0">
                <a:latin typeface="Gill Sans MT" panose="020B0502020104020203" pitchFamily="34" charset="0"/>
              </a:rPr>
              <a:t>guidance on each of these </a:t>
            </a:r>
            <a:r>
              <a:rPr lang="en-GB" dirty="0" smtClean="0">
                <a:latin typeface="Gill Sans MT" panose="020B0502020104020203" pitchFamily="34" charset="0"/>
              </a:rPr>
              <a:t>subjects.</a:t>
            </a:r>
          </a:p>
          <a:p>
            <a:r>
              <a:rPr lang="en-GB" dirty="0">
                <a:latin typeface="Gill Sans MT" panose="020B0502020104020203" pitchFamily="34" charset="0"/>
              </a:rPr>
              <a:t>It outlines what Year 7 students will be </a:t>
            </a:r>
            <a:r>
              <a:rPr lang="en-GB" b="1" dirty="0">
                <a:latin typeface="Gill Sans MT" panose="020B0502020104020203" pitchFamily="34" charset="0"/>
              </a:rPr>
              <a:t>taught</a:t>
            </a:r>
            <a:r>
              <a:rPr lang="en-GB" dirty="0">
                <a:latin typeface="Gill Sans MT" panose="020B0502020104020203" pitchFamily="34" charset="0"/>
              </a:rPr>
              <a:t>, the type of </a:t>
            </a:r>
            <a:r>
              <a:rPr lang="en-GB" b="1" dirty="0">
                <a:latin typeface="Gill Sans MT" panose="020B0502020104020203" pitchFamily="34" charset="0"/>
              </a:rPr>
              <a:t>assessment</a:t>
            </a:r>
            <a:r>
              <a:rPr lang="en-GB" dirty="0">
                <a:latin typeface="Gill Sans MT" panose="020B0502020104020203" pitchFamily="34" charset="0"/>
              </a:rPr>
              <a:t> that pupils will experience during Year 7 and any </a:t>
            </a:r>
            <a:r>
              <a:rPr lang="en-GB" b="1" dirty="0">
                <a:latin typeface="Gill Sans MT" panose="020B0502020104020203" pitchFamily="34" charset="0"/>
              </a:rPr>
              <a:t>resources</a:t>
            </a:r>
            <a:r>
              <a:rPr lang="en-GB" dirty="0">
                <a:latin typeface="Gill Sans MT" panose="020B0502020104020203" pitchFamily="34" charset="0"/>
              </a:rPr>
              <a:t> that they will need.  </a:t>
            </a:r>
          </a:p>
        </p:txBody>
      </p:sp>
    </p:spTree>
    <p:extLst>
      <p:ext uri="{BB962C8B-B14F-4D97-AF65-F5344CB8AC3E}">
        <p14:creationId xmlns:p14="http://schemas.microsoft.com/office/powerpoint/2010/main" val="41809244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355" y="380761"/>
            <a:ext cx="9570019" cy="1143000"/>
          </a:xfrm>
        </p:spPr>
        <p:txBody>
          <a:bodyPr>
            <a:noAutofit/>
          </a:bodyPr>
          <a:lstStyle/>
          <a:p>
            <a:pPr algn="ctr"/>
            <a:r>
              <a:rPr lang="en-GB" sz="4400" dirty="0" smtClean="0">
                <a:latin typeface="Gill Sans MT" panose="020B0502020104020203" pitchFamily="34" charset="0"/>
              </a:rPr>
              <a:t>How to find these on the school website</a:t>
            </a:r>
            <a:endParaRPr lang="en-GB" sz="4400" dirty="0">
              <a:latin typeface="Gill Sans MT" panose="020B0502020104020203" pitchFamily="34" charset="0"/>
            </a:endParaRPr>
          </a:p>
        </p:txBody>
      </p:sp>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a:blip r:embed="rId2"/>
          <a:stretch>
            <a:fillRect/>
          </a:stretch>
        </p:blipFill>
        <p:spPr>
          <a:xfrm>
            <a:off x="413269" y="1691141"/>
            <a:ext cx="11612596" cy="4563112"/>
          </a:xfrm>
          <a:prstGeom prst="rect">
            <a:avLst/>
          </a:prstGeom>
        </p:spPr>
      </p:pic>
      <p:cxnSp>
        <p:nvCxnSpPr>
          <p:cNvPr id="6" name="Straight Arrow Connector 5"/>
          <p:cNvCxnSpPr/>
          <p:nvPr/>
        </p:nvCxnSpPr>
        <p:spPr>
          <a:xfrm flipV="1">
            <a:off x="4283676" y="2520778"/>
            <a:ext cx="829794" cy="7331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12541" y="2930780"/>
            <a:ext cx="1622875" cy="923330"/>
          </a:xfrm>
          <a:prstGeom prst="rect">
            <a:avLst/>
          </a:prstGeom>
          <a:solidFill>
            <a:schemeClr val="tx2">
              <a:lumMod val="40000"/>
              <a:lumOff val="60000"/>
            </a:schemeClr>
          </a:solidFill>
        </p:spPr>
        <p:txBody>
          <a:bodyPr wrap="square" rtlCol="0">
            <a:spAutoFit/>
          </a:bodyPr>
          <a:lstStyle/>
          <a:p>
            <a:r>
              <a:rPr lang="en-GB" dirty="0" smtClean="0"/>
              <a:t>Hover the mouse over Curriculum</a:t>
            </a:r>
            <a:endParaRPr lang="en-GB" dirty="0"/>
          </a:p>
        </p:txBody>
      </p:sp>
    </p:spTree>
    <p:extLst>
      <p:ext uri="{BB962C8B-B14F-4D97-AF65-F5344CB8AC3E}">
        <p14:creationId xmlns:p14="http://schemas.microsoft.com/office/powerpoint/2010/main" val="317830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9902" y="376238"/>
            <a:ext cx="9144000"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1847528" y="376238"/>
            <a:ext cx="7024744" cy="1143000"/>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b="1" dirty="0">
                <a:latin typeface="Gill Sans MT" panose="020B0502020104020203" pitchFamily="34" charset="0"/>
              </a:rPr>
              <a:t>Achieve</a:t>
            </a:r>
          </a:p>
        </p:txBody>
      </p:sp>
    </p:spTree>
    <p:extLst>
      <p:ext uri="{BB962C8B-B14F-4D97-AF65-F5344CB8AC3E}">
        <p14:creationId xmlns:p14="http://schemas.microsoft.com/office/powerpoint/2010/main" val="29097461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a:blip r:embed="rId2"/>
          <a:stretch>
            <a:fillRect/>
          </a:stretch>
        </p:blipFill>
        <p:spPr>
          <a:xfrm>
            <a:off x="604071" y="685417"/>
            <a:ext cx="10983858" cy="5487166"/>
          </a:xfrm>
          <a:prstGeom prst="rect">
            <a:avLst/>
          </a:prstGeom>
        </p:spPr>
      </p:pic>
      <p:cxnSp>
        <p:nvCxnSpPr>
          <p:cNvPr id="6" name="Straight Arrow Connector 5"/>
          <p:cNvCxnSpPr/>
          <p:nvPr/>
        </p:nvCxnSpPr>
        <p:spPr>
          <a:xfrm>
            <a:off x="3674076" y="2100649"/>
            <a:ext cx="1301578" cy="7001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2413687" y="1877826"/>
            <a:ext cx="1260389" cy="369332"/>
          </a:xfrm>
          <a:prstGeom prst="rect">
            <a:avLst/>
          </a:prstGeom>
          <a:noFill/>
        </p:spPr>
        <p:txBody>
          <a:bodyPr wrap="square" rtlCol="0">
            <a:spAutoFit/>
          </a:bodyPr>
          <a:lstStyle/>
          <a:p>
            <a:r>
              <a:rPr lang="en-GB" dirty="0" smtClean="0">
                <a:latin typeface="Gill Sans MT" panose="020B0502020104020203" pitchFamily="34" charset="0"/>
              </a:rPr>
              <a:t>Click here</a:t>
            </a:r>
            <a:endParaRPr lang="en-GB" dirty="0">
              <a:latin typeface="Gill Sans MT" panose="020B0502020104020203" pitchFamily="34" charset="0"/>
            </a:endParaRPr>
          </a:p>
        </p:txBody>
      </p:sp>
    </p:spTree>
    <p:extLst>
      <p:ext uri="{BB962C8B-B14F-4D97-AF65-F5344CB8AC3E}">
        <p14:creationId xmlns:p14="http://schemas.microsoft.com/office/powerpoint/2010/main" val="21404501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a:blip r:embed="rId2"/>
          <a:stretch>
            <a:fillRect/>
          </a:stretch>
        </p:blipFill>
        <p:spPr>
          <a:xfrm>
            <a:off x="1408043" y="0"/>
            <a:ext cx="9375913" cy="6858000"/>
          </a:xfrm>
          <a:prstGeom prst="rect">
            <a:avLst/>
          </a:prstGeom>
        </p:spPr>
      </p:pic>
    </p:spTree>
    <p:extLst>
      <p:ext uri="{BB962C8B-B14F-4D97-AF65-F5344CB8AC3E}">
        <p14:creationId xmlns:p14="http://schemas.microsoft.com/office/powerpoint/2010/main" val="13162844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1978" y="1969425"/>
            <a:ext cx="2306596" cy="3508977"/>
          </a:xfrm>
        </p:spPr>
        <p:txBody>
          <a:bodyPr>
            <a:normAutofit/>
          </a:bodyPr>
          <a:lstStyle/>
          <a:p>
            <a:pPr marL="141732" indent="0">
              <a:buNone/>
            </a:pPr>
            <a:r>
              <a:rPr lang="en-GB" dirty="0" smtClean="0">
                <a:latin typeface="Gill Sans MT" panose="020B0502020104020203" pitchFamily="34" charset="0"/>
              </a:rPr>
              <a:t>You can choose to view the curriculum guide by terms: This will give a summary of each subject for each half term </a:t>
            </a:r>
            <a:endParaRPr lang="en-GB" dirty="0">
              <a:latin typeface="Gill Sans MT" panose="020B0502020104020203" pitchFamily="34" charset="0"/>
            </a:endParaRPr>
          </a:p>
        </p:txBody>
      </p:sp>
      <p:pic>
        <p:nvPicPr>
          <p:cNvPr id="4" name="Picture 3"/>
          <p:cNvPicPr>
            <a:picLocks noChangeAspect="1"/>
          </p:cNvPicPr>
          <p:nvPr/>
        </p:nvPicPr>
        <p:blipFill>
          <a:blip r:embed="rId2"/>
          <a:stretch>
            <a:fillRect/>
          </a:stretch>
        </p:blipFill>
        <p:spPr>
          <a:xfrm>
            <a:off x="3061575" y="0"/>
            <a:ext cx="9130425" cy="6858000"/>
          </a:xfrm>
          <a:prstGeom prst="rect">
            <a:avLst/>
          </a:prstGeom>
        </p:spPr>
      </p:pic>
    </p:spTree>
    <p:extLst>
      <p:ext uri="{BB962C8B-B14F-4D97-AF65-F5344CB8AC3E}">
        <p14:creationId xmlns:p14="http://schemas.microsoft.com/office/powerpoint/2010/main" val="30869265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a:xfrm>
            <a:off x="1391323" y="2323652"/>
            <a:ext cx="3255787" cy="3508977"/>
          </a:xfrm>
        </p:spPr>
        <p:txBody>
          <a:bodyPr/>
          <a:lstStyle/>
          <a:p>
            <a:pPr marL="141732" indent="0">
              <a:buNone/>
            </a:pPr>
            <a:r>
              <a:rPr lang="en-GB" dirty="0" smtClean="0">
                <a:latin typeface="Gill Sans MT" panose="020B0502020104020203" pitchFamily="34" charset="0"/>
              </a:rPr>
              <a:t>You can also download the curriculum guide that gives you each subject’s summary for every term.</a:t>
            </a:r>
            <a:endParaRPr lang="en-GB" dirty="0">
              <a:latin typeface="Gill Sans MT" panose="020B0502020104020203" pitchFamily="34" charset="0"/>
            </a:endParaRPr>
          </a:p>
        </p:txBody>
      </p:sp>
      <p:pic>
        <p:nvPicPr>
          <p:cNvPr id="4" name="Picture 3"/>
          <p:cNvPicPr>
            <a:picLocks noChangeAspect="1"/>
          </p:cNvPicPr>
          <p:nvPr/>
        </p:nvPicPr>
        <p:blipFill>
          <a:blip r:embed="rId2"/>
          <a:stretch>
            <a:fillRect/>
          </a:stretch>
        </p:blipFill>
        <p:spPr>
          <a:xfrm>
            <a:off x="4755204" y="0"/>
            <a:ext cx="5894347" cy="6858000"/>
          </a:xfrm>
          <a:prstGeom prst="rect">
            <a:avLst/>
          </a:prstGeom>
        </p:spPr>
      </p:pic>
    </p:spTree>
    <p:extLst>
      <p:ext uri="{BB962C8B-B14F-4D97-AF65-F5344CB8AC3E}">
        <p14:creationId xmlns:p14="http://schemas.microsoft.com/office/powerpoint/2010/main" val="38285164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39450" y="-114986"/>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9353" y="5287963"/>
            <a:ext cx="3486150" cy="1570037"/>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pPr>
              <a:buClr>
                <a:srgbClr val="000000"/>
              </a:buClr>
              <a:buFont typeface="Arial"/>
              <a:buNone/>
              <a:defRPr/>
            </a:pPr>
            <a:r>
              <a:rPr lang="en-GB" sz="2400" b="1" u="sng" kern="0" dirty="0">
                <a:solidFill>
                  <a:srgbClr val="FFFFFF"/>
                </a:solidFill>
                <a:sym typeface="Arial"/>
              </a:rPr>
              <a:t>Login Details:</a:t>
            </a:r>
            <a:endParaRPr lang="en-GB" sz="2400" b="1" kern="0" dirty="0">
              <a:solidFill>
                <a:srgbClr val="FFFFFF"/>
              </a:solidFill>
              <a:sym typeface="Arial"/>
            </a:endParaRPr>
          </a:p>
          <a:p>
            <a:pPr>
              <a:buClr>
                <a:srgbClr val="000000"/>
              </a:buClr>
              <a:buFont typeface="Arial"/>
              <a:buNone/>
              <a:defRPr/>
            </a:pPr>
            <a:r>
              <a:rPr lang="en-GB" sz="2400" b="1" kern="0" dirty="0">
                <a:solidFill>
                  <a:srgbClr val="FFFFFF"/>
                </a:solidFill>
                <a:sym typeface="Arial"/>
              </a:rPr>
              <a:t>Your daughter uses her Google Classroom login to access GC</a:t>
            </a:r>
          </a:p>
        </p:txBody>
      </p:sp>
      <p:sp>
        <p:nvSpPr>
          <p:cNvPr id="76805" name="Content Placeholder 2"/>
          <p:cNvSpPr>
            <a:spLocks noGrp="1"/>
          </p:cNvSpPr>
          <p:nvPr>
            <p:ph idx="1"/>
          </p:nvPr>
        </p:nvSpPr>
        <p:spPr/>
        <p:txBody>
          <a:bodyPr/>
          <a:lstStyle/>
          <a:p>
            <a:endParaRPr lang="en-US" altLang="en-US" dirty="0" smtClean="0"/>
          </a:p>
        </p:txBody>
      </p:sp>
      <p:pic>
        <p:nvPicPr>
          <p:cNvPr id="76806" name="Picture 3"/>
          <p:cNvPicPr>
            <a:picLocks noChangeAspect="1"/>
          </p:cNvPicPr>
          <p:nvPr/>
        </p:nvPicPr>
        <p:blipFill>
          <a:blip r:embed="rId4">
            <a:extLst>
              <a:ext uri="{28A0092B-C50C-407E-A947-70E740481C1C}">
                <a14:useLocalDpi xmlns:a14="http://schemas.microsoft.com/office/drawing/2010/main" val="0"/>
              </a:ext>
            </a:extLst>
          </a:blip>
          <a:srcRect l="7475" t="22002" r="9052" b="19202"/>
          <a:stretch>
            <a:fillRect/>
          </a:stretch>
        </p:blipFill>
        <p:spPr bwMode="auto">
          <a:xfrm>
            <a:off x="639353" y="1046205"/>
            <a:ext cx="9684161" cy="411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txBox="1">
            <a:spLocks/>
          </p:cNvSpPr>
          <p:nvPr/>
        </p:nvSpPr>
        <p:spPr bwMode="auto">
          <a:xfrm>
            <a:off x="755995" y="360306"/>
            <a:ext cx="8725756" cy="1111447"/>
          </a:xfrm>
          <a:prstGeom prst="rect">
            <a:avLst/>
          </a:prstGeom>
          <a:solidFill>
            <a:schemeClr val="bg1"/>
          </a:solidFill>
          <a:ln w="9525">
            <a:noFill/>
            <a:miter lim="800000"/>
            <a:headEnd/>
            <a:tailEnd/>
          </a:ln>
        </p:spPr>
        <p:txBody>
          <a:bodyPr/>
          <a:lstStyle/>
          <a:p>
            <a:pPr algn="ctr">
              <a:spcBef>
                <a:spcPct val="20000"/>
              </a:spcBef>
              <a:buClr>
                <a:srgbClr val="000000"/>
              </a:buClr>
              <a:buFont typeface="Arial"/>
              <a:buNone/>
              <a:defRPr/>
            </a:pPr>
            <a:r>
              <a:rPr lang="en-GB" sz="3600" b="1" kern="0" dirty="0">
                <a:solidFill>
                  <a:srgbClr val="92D050"/>
                </a:solidFill>
                <a:latin typeface="Gill Sans MT" pitchFamily="34" charset="0"/>
                <a:cs typeface="Arial"/>
                <a:sym typeface="Arial"/>
              </a:rPr>
              <a:t>Google </a:t>
            </a:r>
            <a:r>
              <a:rPr lang="en-GB" sz="3600" b="1" kern="0" dirty="0" smtClean="0">
                <a:solidFill>
                  <a:srgbClr val="92D050"/>
                </a:solidFill>
                <a:latin typeface="Gill Sans MT" pitchFamily="34" charset="0"/>
                <a:cs typeface="Arial"/>
                <a:sym typeface="Arial"/>
              </a:rPr>
              <a:t>Classroom – how can it support your daughter</a:t>
            </a:r>
            <a:endParaRPr lang="en-GB" sz="3200" kern="0" dirty="0">
              <a:solidFill>
                <a:srgbClr val="92D050"/>
              </a:solidFill>
              <a:cs typeface="Arial"/>
              <a:sym typeface="Arial"/>
            </a:endParaRPr>
          </a:p>
        </p:txBody>
      </p:sp>
    </p:spTree>
    <p:extLst>
      <p:ext uri="{BB962C8B-B14F-4D97-AF65-F5344CB8AC3E}">
        <p14:creationId xmlns:p14="http://schemas.microsoft.com/office/powerpoint/2010/main" val="26442093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39450" y="-114986"/>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txBox="1">
            <a:spLocks/>
          </p:cNvSpPr>
          <p:nvPr/>
        </p:nvSpPr>
        <p:spPr bwMode="auto">
          <a:xfrm>
            <a:off x="2640014" y="365125"/>
            <a:ext cx="6643687" cy="857250"/>
          </a:xfrm>
          <a:prstGeom prst="rect">
            <a:avLst/>
          </a:prstGeom>
          <a:solidFill>
            <a:schemeClr val="bg1"/>
          </a:solidFill>
          <a:ln w="9525">
            <a:noFill/>
            <a:miter lim="800000"/>
            <a:headEnd/>
            <a:tailEnd/>
          </a:ln>
        </p:spPr>
        <p:txBody>
          <a:bodyPr/>
          <a:lstStyle/>
          <a:p>
            <a:pPr algn="ctr">
              <a:spcBef>
                <a:spcPct val="20000"/>
              </a:spcBef>
              <a:buClr>
                <a:srgbClr val="000000"/>
              </a:buClr>
              <a:buFont typeface="Arial"/>
              <a:buNone/>
              <a:defRPr/>
            </a:pPr>
            <a:r>
              <a:rPr lang="en-GB" sz="3600" b="1" kern="0" dirty="0">
                <a:solidFill>
                  <a:srgbClr val="92D050"/>
                </a:solidFill>
                <a:latin typeface="Gill Sans MT" pitchFamily="34" charset="0"/>
                <a:cs typeface="Arial"/>
                <a:sym typeface="Arial"/>
              </a:rPr>
              <a:t>Google Classroom</a:t>
            </a:r>
            <a:endParaRPr lang="en-GB" sz="3200" kern="0" dirty="0">
              <a:solidFill>
                <a:srgbClr val="92D050"/>
              </a:solidFill>
              <a:cs typeface="Arial"/>
              <a:sym typeface="Arial"/>
            </a:endParaRPr>
          </a:p>
        </p:txBody>
      </p:sp>
      <p:sp>
        <p:nvSpPr>
          <p:cNvPr id="78852" name="Content Placeholder 2"/>
          <p:cNvSpPr>
            <a:spLocks noGrp="1"/>
          </p:cNvSpPr>
          <p:nvPr>
            <p:ph idx="1"/>
          </p:nvPr>
        </p:nvSpPr>
        <p:spPr>
          <a:xfrm>
            <a:off x="1981201" y="3917950"/>
            <a:ext cx="7400925" cy="2751138"/>
          </a:xfrm>
        </p:spPr>
        <p:txBody>
          <a:bodyPr>
            <a:normAutofit lnSpcReduction="10000"/>
          </a:bodyPr>
          <a:lstStyle/>
          <a:p>
            <a:r>
              <a:rPr lang="en-GB" altLang="en-US" dirty="0"/>
              <a:t>Your daughter should have joined a GC for every subject and Year 7 Pastoral Miss </a:t>
            </a:r>
            <a:r>
              <a:rPr lang="en-GB" altLang="en-US" dirty="0" smtClean="0"/>
              <a:t>Allan.</a:t>
            </a:r>
            <a:endParaRPr lang="en-GB" altLang="en-US" dirty="0"/>
          </a:p>
          <a:p>
            <a:r>
              <a:rPr lang="en-GB" altLang="en-US" dirty="0"/>
              <a:t>Here lesson resources/information/updates will be </a:t>
            </a:r>
            <a:r>
              <a:rPr lang="en-GB" altLang="en-US" dirty="0" smtClean="0"/>
              <a:t>given.</a:t>
            </a:r>
            <a:endParaRPr lang="en-GB" altLang="en-US" dirty="0"/>
          </a:p>
          <a:p>
            <a:r>
              <a:rPr lang="en-GB" altLang="en-US" dirty="0"/>
              <a:t>Students can also comment for example on an assignment if they need help and the teacher will reply as soon as </a:t>
            </a:r>
            <a:r>
              <a:rPr lang="en-GB" altLang="en-US" dirty="0" smtClean="0"/>
              <a:t>possible.</a:t>
            </a:r>
            <a:endParaRPr lang="en-GB" altLang="en-US" dirty="0"/>
          </a:p>
        </p:txBody>
      </p:sp>
      <p:pic>
        <p:nvPicPr>
          <p:cNvPr id="78853" name="Picture 3"/>
          <p:cNvPicPr>
            <a:picLocks noChangeAspect="1"/>
          </p:cNvPicPr>
          <p:nvPr/>
        </p:nvPicPr>
        <p:blipFill>
          <a:blip r:embed="rId4">
            <a:extLst>
              <a:ext uri="{28A0092B-C50C-407E-A947-70E740481C1C}">
                <a14:useLocalDpi xmlns:a14="http://schemas.microsoft.com/office/drawing/2010/main" val="0"/>
              </a:ext>
            </a:extLst>
          </a:blip>
          <a:srcRect l="21712" t="27351" r="63255" b="54364"/>
          <a:stretch>
            <a:fillRect/>
          </a:stretch>
        </p:blipFill>
        <p:spPr bwMode="auto">
          <a:xfrm>
            <a:off x="2009774" y="991697"/>
            <a:ext cx="4275695" cy="292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p:cNvSpPr/>
          <p:nvPr/>
        </p:nvSpPr>
        <p:spPr>
          <a:xfrm rot="20042858">
            <a:off x="2143125" y="942976"/>
            <a:ext cx="431800" cy="2435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Font typeface="Arial"/>
              <a:buNone/>
              <a:defRPr/>
            </a:pPr>
            <a:endParaRPr lang="en-GB" sz="1400" kern="0">
              <a:solidFill>
                <a:srgbClr val="FFFFFF"/>
              </a:solidFill>
              <a:sym typeface="Arial"/>
            </a:endParaRPr>
          </a:p>
        </p:txBody>
      </p:sp>
    </p:spTree>
    <p:extLst>
      <p:ext uri="{BB962C8B-B14F-4D97-AF65-F5344CB8AC3E}">
        <p14:creationId xmlns:p14="http://schemas.microsoft.com/office/powerpoint/2010/main" val="38790655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p:nvPr>
        </p:nvSpPr>
        <p:spPr>
          <a:xfrm>
            <a:off x="1534104" y="1398115"/>
            <a:ext cx="8599917" cy="1470025"/>
          </a:xfrm>
        </p:spPr>
        <p:txBody>
          <a:bodyPr>
            <a:noAutofit/>
          </a:bodyPr>
          <a:lstStyle/>
          <a:p>
            <a:pPr eaLnBrk="1" hangingPunct="1"/>
            <a:r>
              <a:rPr lang="en-GB" altLang="en-US" sz="4400" b="1" dirty="0">
                <a:solidFill>
                  <a:srgbClr val="00B050"/>
                </a:solidFill>
                <a:latin typeface="Kabel Ult BT" pitchFamily="34" charset="0"/>
              </a:rPr>
              <a:t>Year 7 </a:t>
            </a:r>
            <a:br>
              <a:rPr lang="en-GB" altLang="en-US" sz="4400" b="1" dirty="0">
                <a:solidFill>
                  <a:srgbClr val="00B050"/>
                </a:solidFill>
                <a:latin typeface="Kabel Ult BT" pitchFamily="34" charset="0"/>
              </a:rPr>
            </a:br>
            <a:r>
              <a:rPr lang="en-GB" altLang="en-US" sz="4400" b="1" dirty="0">
                <a:solidFill>
                  <a:srgbClr val="00B050"/>
                </a:solidFill>
                <a:latin typeface="Kabel Ult BT" pitchFamily="34" charset="0"/>
              </a:rPr>
              <a:t>Safe, Settled and Successful Evening</a:t>
            </a:r>
          </a:p>
        </p:txBody>
      </p:sp>
      <p:pic>
        <p:nvPicPr>
          <p:cNvPr id="62467" name="Picture 3"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39450" y="-98511"/>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Swakeleys_School_Logo.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3055" y="5302980"/>
            <a:ext cx="226218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Subtitle 1"/>
          <p:cNvSpPr>
            <a:spLocks noGrp="1"/>
          </p:cNvSpPr>
          <p:nvPr>
            <p:ph type="subTitle" idx="1"/>
          </p:nvPr>
        </p:nvSpPr>
        <p:spPr>
          <a:xfrm>
            <a:off x="2633663" y="3052741"/>
            <a:ext cx="6400800" cy="1752600"/>
          </a:xfrm>
        </p:spPr>
        <p:txBody>
          <a:bodyPr>
            <a:normAutofit/>
          </a:bodyPr>
          <a:lstStyle/>
          <a:p>
            <a:r>
              <a:rPr lang="en-GB" sz="2800" b="1" u="sng" dirty="0"/>
              <a:t>Session 3</a:t>
            </a:r>
            <a:r>
              <a:rPr lang="en-GB" sz="2800" u="sng" dirty="0"/>
              <a:t>: Parents’ Evening: </a:t>
            </a:r>
            <a:endParaRPr lang="en-GB" sz="2800" u="sng" dirty="0" smtClean="0"/>
          </a:p>
          <a:p>
            <a:r>
              <a:rPr lang="en-GB" sz="2800" dirty="0" smtClean="0"/>
              <a:t>How </a:t>
            </a:r>
            <a:r>
              <a:rPr lang="en-GB" sz="2800" dirty="0"/>
              <a:t>to use School Cloud to book appointments. </a:t>
            </a:r>
          </a:p>
        </p:txBody>
      </p:sp>
    </p:spTree>
    <p:extLst>
      <p:ext uri="{BB962C8B-B14F-4D97-AF65-F5344CB8AC3E}">
        <p14:creationId xmlns:p14="http://schemas.microsoft.com/office/powerpoint/2010/main" val="13295156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What is School Cloud?</a:t>
            </a:r>
            <a:endParaRPr lang="en-GB" dirty="0"/>
          </a:p>
        </p:txBody>
      </p:sp>
      <p:sp>
        <p:nvSpPr>
          <p:cNvPr id="5" name="Text Placeholder 4"/>
          <p:cNvSpPr>
            <a:spLocks noGrp="1"/>
          </p:cNvSpPr>
          <p:nvPr>
            <p:ph type="body" idx="1"/>
          </p:nvPr>
        </p:nvSpPr>
        <p:spPr/>
        <p:txBody>
          <a:bodyPr/>
          <a:lstStyle/>
          <a:p>
            <a:r>
              <a:rPr lang="en-GB" dirty="0" smtClean="0"/>
              <a:t>School Cloud is the virtual platform that </a:t>
            </a:r>
            <a:r>
              <a:rPr lang="en-GB" dirty="0" err="1" smtClean="0"/>
              <a:t>Swakeleys</a:t>
            </a:r>
            <a:r>
              <a:rPr lang="en-GB" dirty="0" smtClean="0"/>
              <a:t> use to carry out online face-face parent/teacher meetings.</a:t>
            </a:r>
          </a:p>
          <a:p>
            <a:r>
              <a:rPr lang="en-GB" dirty="0" smtClean="0"/>
              <a:t>Parents &amp; staff were consulted about parents’ evenings and a high majority preferred online meetings.</a:t>
            </a:r>
          </a:p>
          <a:p>
            <a:r>
              <a:rPr lang="en-GB" dirty="0" smtClean="0"/>
              <a:t>Year 7 Parents’ evening is </a:t>
            </a:r>
            <a:r>
              <a:rPr lang="en-GB" b="1" dirty="0" smtClean="0"/>
              <a:t>Tuesday 18</a:t>
            </a:r>
            <a:r>
              <a:rPr lang="en-GB" b="1" baseline="30000" dirty="0" smtClean="0"/>
              <a:t>th</a:t>
            </a:r>
            <a:r>
              <a:rPr lang="en-GB" b="1" dirty="0" smtClean="0"/>
              <a:t> March 3-6.30pm</a:t>
            </a:r>
          </a:p>
          <a:p>
            <a:r>
              <a:rPr lang="en-GB" b="1" dirty="0" smtClean="0"/>
              <a:t>You will be sent instructions and given at least 10 days to book appointments with your daughter’s teachers.</a:t>
            </a:r>
          </a:p>
        </p:txBody>
      </p:sp>
    </p:spTree>
    <p:extLst>
      <p:ext uri="{BB962C8B-B14F-4D97-AF65-F5344CB8AC3E}">
        <p14:creationId xmlns:p14="http://schemas.microsoft.com/office/powerpoint/2010/main" val="8120397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Parents’ Evening</a:t>
            </a:r>
            <a:endParaRPr lang="en-GB" dirty="0"/>
          </a:p>
        </p:txBody>
      </p:sp>
      <p:sp>
        <p:nvSpPr>
          <p:cNvPr id="5" name="Text Placeholder 4"/>
          <p:cNvSpPr>
            <a:spLocks noGrp="1"/>
          </p:cNvSpPr>
          <p:nvPr>
            <p:ph type="body" idx="1"/>
          </p:nvPr>
        </p:nvSpPr>
        <p:spPr/>
        <p:txBody>
          <a:bodyPr>
            <a:normAutofit lnSpcReduction="10000"/>
          </a:bodyPr>
          <a:lstStyle/>
          <a:p>
            <a:r>
              <a:rPr lang="en-GB" dirty="0" smtClean="0"/>
              <a:t>Every teacher has 30 slots for appointments, this means that if a teacher teaches multiple year 7 classes, not every parent will be able to have an appointment.</a:t>
            </a:r>
          </a:p>
          <a:p>
            <a:r>
              <a:rPr lang="en-GB" dirty="0" smtClean="0"/>
              <a:t>You will have 5 minutes to discuss your daughters progress, what she is doing well and areas for development.</a:t>
            </a:r>
          </a:p>
          <a:p>
            <a:r>
              <a:rPr lang="en-GB" dirty="0" smtClean="0"/>
              <a:t>At the end of the 5 minutes, the appointment will automatically end – this is part of the School Cloud system.</a:t>
            </a:r>
          </a:p>
        </p:txBody>
      </p:sp>
    </p:spTree>
    <p:extLst>
      <p:ext uri="{BB962C8B-B14F-4D97-AF65-F5344CB8AC3E}">
        <p14:creationId xmlns:p14="http://schemas.microsoft.com/office/powerpoint/2010/main" val="1474376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1766" y="599297"/>
            <a:ext cx="9366325" cy="1143000"/>
          </a:xfrm>
        </p:spPr>
        <p:txBody>
          <a:bodyPr/>
          <a:lstStyle/>
          <a:p>
            <a:r>
              <a:rPr lang="en-GB" dirty="0" smtClean="0"/>
              <a:t>School Cloud</a:t>
            </a:r>
            <a:endParaRPr lang="en-GB" dirty="0"/>
          </a:p>
        </p:txBody>
      </p:sp>
      <p:sp>
        <p:nvSpPr>
          <p:cNvPr id="6" name="Text Placeholder 5"/>
          <p:cNvSpPr>
            <a:spLocks noGrp="1"/>
          </p:cNvSpPr>
          <p:nvPr>
            <p:ph type="body" idx="1"/>
          </p:nvPr>
        </p:nvSpPr>
        <p:spPr>
          <a:xfrm>
            <a:off x="7142205" y="2084174"/>
            <a:ext cx="3583460" cy="3748456"/>
          </a:xfrm>
        </p:spPr>
        <p:txBody>
          <a:bodyPr>
            <a:normAutofit fontScale="92500" lnSpcReduction="20000"/>
          </a:bodyPr>
          <a:lstStyle/>
          <a:p>
            <a:r>
              <a:rPr lang="en-GB" dirty="0" smtClean="0"/>
              <a:t>You will need to enter the exact same details that you entered on the Google form completed during the transition process.</a:t>
            </a:r>
          </a:p>
          <a:p>
            <a:r>
              <a:rPr lang="en-GB" dirty="0" smtClean="0"/>
              <a:t>If you are not certain about the details you have given, please contact the school office.</a:t>
            </a:r>
            <a:endParaRPr lang="en-GB" dirty="0"/>
          </a:p>
        </p:txBody>
      </p:sp>
      <p:pic>
        <p:nvPicPr>
          <p:cNvPr id="7" name="Content Placeholder 5" descr="Screen Clipping"/>
          <p:cNvPicPr>
            <a:picLocks noChangeAspect="1"/>
          </p:cNvPicPr>
          <p:nvPr/>
        </p:nvPicPr>
        <p:blipFill rotWithShape="1">
          <a:blip r:embed="rId2">
            <a:extLst>
              <a:ext uri="{28A0092B-C50C-407E-A947-70E740481C1C}">
                <a14:useLocalDpi xmlns:a14="http://schemas.microsoft.com/office/drawing/2010/main" val="0"/>
              </a:ext>
            </a:extLst>
          </a:blip>
          <a:srcRect t="16237" r="4601" b="6141"/>
          <a:stretch/>
        </p:blipFill>
        <p:spPr>
          <a:xfrm>
            <a:off x="991766" y="1927654"/>
            <a:ext cx="5997628" cy="4011827"/>
          </a:xfrm>
          <a:prstGeom prst="rect">
            <a:avLst/>
          </a:prstGeom>
          <a:noFill/>
          <a:ln>
            <a:noFill/>
          </a:ln>
        </p:spPr>
      </p:pic>
    </p:spTree>
    <p:extLst>
      <p:ext uri="{BB962C8B-B14F-4D97-AF65-F5344CB8AC3E}">
        <p14:creationId xmlns:p14="http://schemas.microsoft.com/office/powerpoint/2010/main" val="1232020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7272" y="1124745"/>
            <a:ext cx="6829088" cy="584775"/>
          </a:xfrm>
          <a:prstGeom prst="rect">
            <a:avLst/>
          </a:prstGeom>
          <a:noFill/>
        </p:spPr>
        <p:txBody>
          <a:bodyPr wrap="square" rtlCol="0">
            <a:spAutoFit/>
          </a:bodyPr>
          <a:lstStyle/>
          <a:p>
            <a:endParaRPr lang="en-GB" sz="3200" i="1" dirty="0"/>
          </a:p>
        </p:txBody>
      </p:sp>
      <p:sp>
        <p:nvSpPr>
          <p:cNvPr id="3" name="Rectangle 2"/>
          <p:cNvSpPr/>
          <p:nvPr/>
        </p:nvSpPr>
        <p:spPr>
          <a:xfrm>
            <a:off x="680671" y="346286"/>
            <a:ext cx="8424936" cy="4562788"/>
          </a:xfrm>
          <a:prstGeom prst="rect">
            <a:avLst/>
          </a:prstGeom>
        </p:spPr>
        <p:txBody>
          <a:bodyPr wrap="square">
            <a:spAutoFit/>
          </a:bodyPr>
          <a:lstStyle/>
          <a:p>
            <a:r>
              <a:rPr lang="en-GB" sz="3600" b="1" dirty="0">
                <a:latin typeface="Gill Sans MT" panose="020B0502020104020203" pitchFamily="34" charset="0"/>
              </a:rPr>
              <a:t>Exam Success – GCSE</a:t>
            </a:r>
          </a:p>
          <a:p>
            <a:endParaRPr lang="en-GB" sz="200" dirty="0">
              <a:latin typeface="Gill Sans MT" panose="020B0502020104020203" pitchFamily="34" charset="0"/>
            </a:endParaRPr>
          </a:p>
          <a:p>
            <a:endParaRPr lang="en-GB" sz="1050" b="1" dirty="0">
              <a:solidFill>
                <a:srgbClr val="00B050"/>
              </a:solidFill>
              <a:latin typeface="Gill Sans MT" panose="020B0502020104020203" pitchFamily="34" charset="0"/>
            </a:endParaRPr>
          </a:p>
          <a:p>
            <a:endParaRPr lang="en-GB" b="1" u="sng" dirty="0">
              <a:latin typeface="Gill Sans MT" panose="020B0502020104020203" pitchFamily="34" charset="0"/>
            </a:endParaRPr>
          </a:p>
          <a:p>
            <a:r>
              <a:rPr lang="en-GB" sz="2800" b="1" u="sng" dirty="0">
                <a:latin typeface="Gill Sans MT" panose="020B0502020104020203" pitchFamily="34" charset="0"/>
              </a:rPr>
              <a:t>2024 headlines</a:t>
            </a:r>
          </a:p>
          <a:p>
            <a:pPr lvl="0"/>
            <a:endParaRPr lang="en-GB" sz="2800" dirty="0">
              <a:solidFill>
                <a:schemeClr val="dk1"/>
              </a:solidFill>
              <a:latin typeface="Gill Sans MT" panose="020B0502020104020203" pitchFamily="34" charset="0"/>
              <a:ea typeface="Century Gothic"/>
              <a:cs typeface="Century Gothic"/>
              <a:sym typeface="Century Gothic"/>
            </a:endParaRPr>
          </a:p>
          <a:p>
            <a:pPr lvl="0"/>
            <a:r>
              <a:rPr lang="en-GB" sz="2800" b="1" dirty="0">
                <a:solidFill>
                  <a:srgbClr val="00B050"/>
                </a:solidFill>
                <a:latin typeface="Gill Sans MT" panose="020B0502020104020203" pitchFamily="34" charset="0"/>
                <a:ea typeface="Century Gothic"/>
                <a:cs typeface="Century Gothic"/>
                <a:sym typeface="Century Gothic"/>
              </a:rPr>
              <a:t>80% </a:t>
            </a:r>
            <a:r>
              <a:rPr lang="en-GB" sz="2800" dirty="0">
                <a:solidFill>
                  <a:schemeClr val="dk1"/>
                </a:solidFill>
                <a:latin typeface="Gill Sans MT" panose="020B0502020104020203" pitchFamily="34" charset="0"/>
                <a:ea typeface="Century Gothic"/>
                <a:cs typeface="Century Gothic"/>
                <a:sym typeface="Century Gothic"/>
              </a:rPr>
              <a:t> achieved grade 4 and above with E&amp;M</a:t>
            </a:r>
            <a:endParaRPr lang="en-GB" sz="2800" dirty="0">
              <a:latin typeface="Gill Sans MT" panose="020B0502020104020203" pitchFamily="34" charset="0"/>
            </a:endParaRPr>
          </a:p>
          <a:p>
            <a:pPr lvl="0"/>
            <a:endParaRPr lang="en-GB" sz="2800" dirty="0">
              <a:solidFill>
                <a:schemeClr val="dk1"/>
              </a:solidFill>
              <a:latin typeface="Gill Sans MT" panose="020B0502020104020203" pitchFamily="34" charset="0"/>
              <a:ea typeface="Century Gothic"/>
              <a:cs typeface="Century Gothic"/>
              <a:sym typeface="Century Gothic"/>
            </a:endParaRPr>
          </a:p>
          <a:p>
            <a:pPr lvl="0"/>
            <a:r>
              <a:rPr lang="en-GB" sz="2800" b="1" dirty="0">
                <a:solidFill>
                  <a:srgbClr val="00B050"/>
                </a:solidFill>
                <a:latin typeface="Gill Sans MT" panose="020B0502020104020203" pitchFamily="34" charset="0"/>
                <a:ea typeface="Century Gothic"/>
                <a:cs typeface="Century Gothic"/>
                <a:sym typeface="Century Gothic"/>
              </a:rPr>
              <a:t>61% </a:t>
            </a:r>
            <a:r>
              <a:rPr lang="en-GB" sz="2800" dirty="0">
                <a:solidFill>
                  <a:schemeClr val="dk1"/>
                </a:solidFill>
                <a:latin typeface="Gill Sans MT" panose="020B0502020104020203" pitchFamily="34" charset="0"/>
                <a:ea typeface="Century Gothic"/>
                <a:cs typeface="Century Gothic"/>
                <a:sym typeface="Century Gothic"/>
              </a:rPr>
              <a:t>achieved grade 5 and above with E&amp;M</a:t>
            </a:r>
            <a:endParaRPr lang="en-GB" sz="2800" dirty="0">
              <a:latin typeface="Gill Sans MT" panose="020B0502020104020203" pitchFamily="34" charset="0"/>
            </a:endParaRPr>
          </a:p>
          <a:p>
            <a:pPr lvl="0"/>
            <a:endParaRPr lang="en-GB" sz="2800" dirty="0">
              <a:solidFill>
                <a:schemeClr val="dk1"/>
              </a:solidFill>
              <a:ea typeface="Century Gothic"/>
              <a:cs typeface="Century Gothic"/>
              <a:sym typeface="Century Gothic"/>
            </a:endParaRPr>
          </a:p>
          <a:p>
            <a:endParaRPr lang="en-GB" sz="2800" b="1" i="1" dirty="0">
              <a:solidFill>
                <a:srgbClr val="00B050"/>
              </a:solidFill>
            </a:endParaRPr>
          </a:p>
          <a:p>
            <a:endParaRPr lang="en-GB" sz="2800" i="1" dirty="0"/>
          </a:p>
        </p:txBody>
      </p:sp>
      <p:graphicFrame>
        <p:nvGraphicFramePr>
          <p:cNvPr id="5" name="Table 4"/>
          <p:cNvGraphicFramePr>
            <a:graphicFrameLocks noGrp="1"/>
          </p:cNvGraphicFramePr>
          <p:nvPr>
            <p:extLst>
              <p:ext uri="{D42A27DB-BD31-4B8C-83A1-F6EECF244321}">
                <p14:modId xmlns:p14="http://schemas.microsoft.com/office/powerpoint/2010/main" val="3707259750"/>
              </p:ext>
            </p:extLst>
          </p:nvPr>
        </p:nvGraphicFramePr>
        <p:xfrm>
          <a:off x="917674" y="4013216"/>
          <a:ext cx="6696075" cy="2044862"/>
        </p:xfrm>
        <a:graphic>
          <a:graphicData uri="http://schemas.openxmlformats.org/drawingml/2006/table">
            <a:tbl>
              <a:tblPr firstRow="1" firstCol="1" bandRow="1">
                <a:tableStyleId>{5C22544A-7EE6-4342-B048-85BDC9FD1C3A}</a:tableStyleId>
              </a:tblPr>
              <a:tblGrid>
                <a:gridCol w="2574237">
                  <a:extLst>
                    <a:ext uri="{9D8B030D-6E8A-4147-A177-3AD203B41FA5}">
                      <a16:colId xmlns:a16="http://schemas.microsoft.com/office/drawing/2014/main" val="20000"/>
                    </a:ext>
                  </a:extLst>
                </a:gridCol>
                <a:gridCol w="1889813">
                  <a:extLst>
                    <a:ext uri="{9D8B030D-6E8A-4147-A177-3AD203B41FA5}">
                      <a16:colId xmlns:a16="http://schemas.microsoft.com/office/drawing/2014/main" val="20001"/>
                    </a:ext>
                  </a:extLst>
                </a:gridCol>
                <a:gridCol w="2232025">
                  <a:extLst>
                    <a:ext uri="{9D8B030D-6E8A-4147-A177-3AD203B41FA5}">
                      <a16:colId xmlns:a16="http://schemas.microsoft.com/office/drawing/2014/main" val="20002"/>
                    </a:ext>
                  </a:extLst>
                </a:gridCol>
              </a:tblGrid>
              <a:tr h="586185">
                <a:tc>
                  <a:txBody>
                    <a:bodyPr/>
                    <a:lstStyle/>
                    <a:p>
                      <a:endParaRPr lang="en-GB" sz="1800" dirty="0">
                        <a:effectLst/>
                        <a:latin typeface="Gill Sans MT" panose="020B0502020104020203" pitchFamily="34" charset="0"/>
                      </a:endParaRPr>
                    </a:p>
                  </a:txBody>
                  <a:tcPr marL="9524" marR="9524" marT="9526" marB="9526" anchor="ctr"/>
                </a:tc>
                <a:tc>
                  <a:txBody>
                    <a:bodyPr/>
                    <a:lstStyle/>
                    <a:p>
                      <a:pPr>
                        <a:spcAft>
                          <a:spcPts val="0"/>
                        </a:spcAft>
                      </a:pPr>
                      <a:r>
                        <a:rPr lang="en-GB" sz="2800" dirty="0" smtClean="0">
                          <a:effectLst/>
                          <a:latin typeface="Gill Sans MT" panose="020B0502020104020203" pitchFamily="34" charset="0"/>
                        </a:rPr>
                        <a:t>Swakeleys 2024</a:t>
                      </a:r>
                      <a:endParaRPr lang="en-GB" sz="2800" dirty="0">
                        <a:effectLst/>
                        <a:latin typeface="Gill Sans MT" panose="020B0502020104020203" pitchFamily="34" charset="0"/>
                        <a:ea typeface="Calibri" panose="020F0502020204030204" pitchFamily="34" charset="0"/>
                      </a:endParaRPr>
                    </a:p>
                  </a:txBody>
                  <a:tcPr marL="9524" marR="9524" marT="9526" marB="9526" anchor="ctr"/>
                </a:tc>
                <a:tc>
                  <a:txBody>
                    <a:bodyPr/>
                    <a:lstStyle/>
                    <a:p>
                      <a:pPr>
                        <a:spcAft>
                          <a:spcPts val="0"/>
                        </a:spcAft>
                      </a:pPr>
                      <a:r>
                        <a:rPr lang="en-GB" sz="2800" dirty="0" smtClean="0">
                          <a:effectLst/>
                          <a:latin typeface="Gill Sans MT" panose="020B0502020104020203" pitchFamily="34" charset="0"/>
                        </a:rPr>
                        <a:t>Hillingdon</a:t>
                      </a:r>
                    </a:p>
                    <a:p>
                      <a:pPr>
                        <a:spcAft>
                          <a:spcPts val="0"/>
                        </a:spcAft>
                      </a:pPr>
                      <a:r>
                        <a:rPr lang="en-GB" sz="2800" dirty="0" smtClean="0">
                          <a:effectLst/>
                          <a:latin typeface="Gill Sans MT" panose="020B0502020104020203" pitchFamily="34" charset="0"/>
                          <a:ea typeface="Calibri" panose="020F0502020204030204" pitchFamily="34" charset="0"/>
                        </a:rPr>
                        <a:t>2023</a:t>
                      </a:r>
                      <a:endParaRPr lang="en-GB" sz="2800" dirty="0">
                        <a:effectLst/>
                        <a:latin typeface="Gill Sans MT" panose="020B0502020104020203" pitchFamily="34" charset="0"/>
                        <a:ea typeface="Calibri" panose="020F0502020204030204" pitchFamily="34" charset="0"/>
                      </a:endParaRPr>
                    </a:p>
                  </a:txBody>
                  <a:tcPr marL="9524" marR="9524" marT="9526" marB="9526" anchor="ctr"/>
                </a:tc>
                <a:extLst>
                  <a:ext uri="{0D108BD9-81ED-4DB2-BD59-A6C34878D82A}">
                    <a16:rowId xmlns:a16="http://schemas.microsoft.com/office/drawing/2014/main" val="10000"/>
                  </a:ext>
                </a:extLst>
              </a:tr>
              <a:tr h="586185">
                <a:tc>
                  <a:txBody>
                    <a:bodyPr/>
                    <a:lstStyle/>
                    <a:p>
                      <a:pPr>
                        <a:spcAft>
                          <a:spcPts val="0"/>
                        </a:spcAft>
                      </a:pPr>
                      <a:r>
                        <a:rPr lang="en-GB" sz="2800" dirty="0" smtClean="0">
                          <a:effectLst/>
                          <a:latin typeface="Gill Sans MT" panose="020B0502020104020203" pitchFamily="34" charset="0"/>
                        </a:rPr>
                        <a:t>Attainment </a:t>
                      </a:r>
                      <a:r>
                        <a:rPr lang="en-GB" sz="2800" dirty="0">
                          <a:effectLst/>
                          <a:latin typeface="Gill Sans MT" panose="020B0502020104020203" pitchFamily="34" charset="0"/>
                        </a:rPr>
                        <a:t>8</a:t>
                      </a:r>
                      <a:endParaRPr lang="en-GB" sz="2800" dirty="0">
                        <a:effectLst/>
                        <a:latin typeface="Gill Sans MT" panose="020B0502020104020203" pitchFamily="34" charset="0"/>
                        <a:ea typeface="Calibri" panose="020F0502020204030204" pitchFamily="34" charset="0"/>
                      </a:endParaRPr>
                    </a:p>
                  </a:txBody>
                  <a:tcPr marL="9524" marR="9524" marT="9526" marB="9526" anchor="ctr"/>
                </a:tc>
                <a:tc>
                  <a:txBody>
                    <a:bodyPr/>
                    <a:lstStyle/>
                    <a:p>
                      <a:pPr>
                        <a:spcAft>
                          <a:spcPts val="0"/>
                        </a:spcAft>
                      </a:pPr>
                      <a:r>
                        <a:rPr lang="en-GB" sz="2800" dirty="0">
                          <a:effectLst/>
                          <a:latin typeface="Gill Sans MT" panose="020B0502020104020203" pitchFamily="34" charset="0"/>
                        </a:rPr>
                        <a:t>53.2</a:t>
                      </a:r>
                      <a:endParaRPr lang="en-GB" sz="2800" dirty="0">
                        <a:effectLst/>
                        <a:latin typeface="Gill Sans MT" panose="020B0502020104020203" pitchFamily="34" charset="0"/>
                        <a:ea typeface="Calibri" panose="020F0502020204030204" pitchFamily="34" charset="0"/>
                      </a:endParaRPr>
                    </a:p>
                  </a:txBody>
                  <a:tcPr marL="9524" marR="9524" marT="9526" marB="9526" anchor="ctr"/>
                </a:tc>
                <a:tc>
                  <a:txBody>
                    <a:bodyPr/>
                    <a:lstStyle/>
                    <a:p>
                      <a:pPr>
                        <a:spcAft>
                          <a:spcPts val="0"/>
                        </a:spcAft>
                      </a:pPr>
                      <a:r>
                        <a:rPr lang="en-GB" sz="2800">
                          <a:effectLst/>
                          <a:latin typeface="Gill Sans MT" panose="020B0502020104020203" pitchFamily="34" charset="0"/>
                        </a:rPr>
                        <a:t>46.0</a:t>
                      </a:r>
                      <a:endParaRPr lang="en-GB" sz="2800">
                        <a:effectLst/>
                        <a:latin typeface="Gill Sans MT" panose="020B0502020104020203" pitchFamily="34" charset="0"/>
                        <a:ea typeface="Calibri" panose="020F0502020204030204" pitchFamily="34" charset="0"/>
                      </a:endParaRPr>
                    </a:p>
                  </a:txBody>
                  <a:tcPr marL="9524" marR="9524" marT="9526" marB="9526" anchor="ctr"/>
                </a:tc>
                <a:extLst>
                  <a:ext uri="{0D108BD9-81ED-4DB2-BD59-A6C34878D82A}">
                    <a16:rowId xmlns:a16="http://schemas.microsoft.com/office/drawing/2014/main" val="10001"/>
                  </a:ext>
                </a:extLst>
              </a:tr>
              <a:tr h="586185">
                <a:tc>
                  <a:txBody>
                    <a:bodyPr/>
                    <a:lstStyle/>
                    <a:p>
                      <a:pPr>
                        <a:spcAft>
                          <a:spcPts val="0"/>
                        </a:spcAft>
                      </a:pPr>
                      <a:r>
                        <a:rPr lang="en-GB" sz="2800" dirty="0">
                          <a:effectLst/>
                          <a:latin typeface="Gill Sans MT" panose="020B0502020104020203" pitchFamily="34" charset="0"/>
                        </a:rPr>
                        <a:t>9-5% </a:t>
                      </a:r>
                      <a:r>
                        <a:rPr lang="en-GB" sz="2800" dirty="0" smtClean="0">
                          <a:effectLst/>
                          <a:latin typeface="Gill Sans MT" panose="020B0502020104020203" pitchFamily="34" charset="0"/>
                        </a:rPr>
                        <a:t>E&amp;M</a:t>
                      </a:r>
                      <a:endParaRPr lang="en-GB" sz="2800" dirty="0">
                        <a:effectLst/>
                        <a:latin typeface="Gill Sans MT" panose="020B0502020104020203" pitchFamily="34" charset="0"/>
                        <a:ea typeface="Calibri" panose="020F0502020204030204" pitchFamily="34" charset="0"/>
                      </a:endParaRPr>
                    </a:p>
                  </a:txBody>
                  <a:tcPr marL="9524" marR="9524" marT="9526" marB="9526" anchor="ctr"/>
                </a:tc>
                <a:tc>
                  <a:txBody>
                    <a:bodyPr/>
                    <a:lstStyle/>
                    <a:p>
                      <a:pPr>
                        <a:spcAft>
                          <a:spcPts val="0"/>
                        </a:spcAft>
                      </a:pPr>
                      <a:r>
                        <a:rPr lang="en-GB" sz="2800" dirty="0" smtClean="0">
                          <a:effectLst/>
                          <a:latin typeface="Gill Sans MT" panose="020B0502020104020203" pitchFamily="34" charset="0"/>
                        </a:rPr>
                        <a:t>61%</a:t>
                      </a:r>
                      <a:endParaRPr lang="en-GB" sz="2800" dirty="0">
                        <a:effectLst/>
                        <a:latin typeface="Gill Sans MT" panose="020B0502020104020203" pitchFamily="34" charset="0"/>
                        <a:ea typeface="Calibri" panose="020F0502020204030204" pitchFamily="34" charset="0"/>
                      </a:endParaRPr>
                    </a:p>
                  </a:txBody>
                  <a:tcPr marL="9524" marR="9524" marT="9526" marB="9526" anchor="ctr"/>
                </a:tc>
                <a:tc>
                  <a:txBody>
                    <a:bodyPr/>
                    <a:lstStyle/>
                    <a:p>
                      <a:pPr>
                        <a:spcAft>
                          <a:spcPts val="0"/>
                        </a:spcAft>
                      </a:pPr>
                      <a:r>
                        <a:rPr lang="en-GB" sz="2800" dirty="0">
                          <a:effectLst/>
                          <a:latin typeface="Gill Sans MT" panose="020B0502020104020203" pitchFamily="34" charset="0"/>
                        </a:rPr>
                        <a:t>51%</a:t>
                      </a:r>
                      <a:endParaRPr lang="en-GB" sz="2800" dirty="0">
                        <a:effectLst/>
                        <a:latin typeface="Gill Sans MT" panose="020B0502020104020203" pitchFamily="34" charset="0"/>
                        <a:ea typeface="Calibri" panose="020F0502020204030204" pitchFamily="34" charset="0"/>
                      </a:endParaRPr>
                    </a:p>
                  </a:txBody>
                  <a:tcPr marL="9524" marR="9524" marT="9526" marB="9526"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593289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p:nvPr>
        </p:nvSpPr>
        <p:spPr>
          <a:xfrm>
            <a:off x="2168676" y="1627402"/>
            <a:ext cx="7772400" cy="1470025"/>
          </a:xfrm>
        </p:spPr>
        <p:txBody>
          <a:bodyPr>
            <a:noAutofit/>
          </a:bodyPr>
          <a:lstStyle/>
          <a:p>
            <a:pPr eaLnBrk="1" hangingPunct="1"/>
            <a:r>
              <a:rPr lang="en-GB" altLang="en-US" sz="4400" b="1" dirty="0">
                <a:solidFill>
                  <a:srgbClr val="00B050"/>
                </a:solidFill>
                <a:latin typeface="Gill Sans MT" panose="020B0502020104020203" pitchFamily="34" charset="0"/>
              </a:rPr>
              <a:t>Year 7 </a:t>
            </a:r>
            <a:br>
              <a:rPr lang="en-GB" altLang="en-US" sz="4400" b="1" dirty="0">
                <a:solidFill>
                  <a:srgbClr val="00B050"/>
                </a:solidFill>
                <a:latin typeface="Gill Sans MT" panose="020B0502020104020203" pitchFamily="34" charset="0"/>
              </a:rPr>
            </a:br>
            <a:r>
              <a:rPr lang="en-GB" altLang="en-US" sz="4400" b="1" dirty="0">
                <a:solidFill>
                  <a:srgbClr val="00B050"/>
                </a:solidFill>
                <a:latin typeface="Gill Sans MT" panose="020B0502020104020203" pitchFamily="34" charset="0"/>
              </a:rPr>
              <a:t>Safe, Settled and Successful Evening</a:t>
            </a:r>
          </a:p>
        </p:txBody>
      </p:sp>
      <p:pic>
        <p:nvPicPr>
          <p:cNvPr id="62467" name="Picture 3" descr="sw stri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39450" y="-98511"/>
            <a:ext cx="13525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Swakeleys_School_Logo.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3055" y="5302980"/>
            <a:ext cx="226218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Subtitle 1"/>
          <p:cNvSpPr>
            <a:spLocks noGrp="1"/>
          </p:cNvSpPr>
          <p:nvPr>
            <p:ph type="subTitle" idx="1"/>
          </p:nvPr>
        </p:nvSpPr>
        <p:spPr>
          <a:xfrm>
            <a:off x="2641901" y="3097427"/>
            <a:ext cx="6400800" cy="1752600"/>
          </a:xfrm>
        </p:spPr>
        <p:txBody>
          <a:bodyPr>
            <a:normAutofit/>
          </a:bodyPr>
          <a:lstStyle/>
          <a:p>
            <a:r>
              <a:rPr lang="en-GB" sz="2600" b="1" u="sng" dirty="0">
                <a:latin typeface="Gill Sans MT" panose="020B0502020104020203" pitchFamily="34" charset="0"/>
              </a:rPr>
              <a:t>Session 4</a:t>
            </a:r>
            <a:r>
              <a:rPr lang="en-GB" sz="2600" u="sng" dirty="0">
                <a:latin typeface="Gill Sans MT" panose="020B0502020104020203" pitchFamily="34" charset="0"/>
              </a:rPr>
              <a:t>: Homework &amp; rewards: </a:t>
            </a:r>
            <a:endParaRPr lang="en-GB" sz="2600" u="sng" dirty="0" smtClean="0">
              <a:latin typeface="Gill Sans MT" panose="020B0502020104020203" pitchFamily="34" charset="0"/>
            </a:endParaRPr>
          </a:p>
          <a:p>
            <a:r>
              <a:rPr lang="en-GB" sz="2600" dirty="0" smtClean="0">
                <a:latin typeface="Gill Sans MT" panose="020B0502020104020203" pitchFamily="34" charset="0"/>
              </a:rPr>
              <a:t>How </a:t>
            </a:r>
            <a:r>
              <a:rPr lang="en-GB" sz="2600" dirty="0">
                <a:latin typeface="Gill Sans MT" panose="020B0502020104020203" pitchFamily="34" charset="0"/>
              </a:rPr>
              <a:t>to make the most of </a:t>
            </a:r>
            <a:r>
              <a:rPr lang="en-GB" sz="2600" dirty="0" err="1">
                <a:latin typeface="Gill Sans MT" panose="020B0502020104020203" pitchFamily="34" charset="0"/>
              </a:rPr>
              <a:t>Epraise</a:t>
            </a:r>
            <a:r>
              <a:rPr lang="en-GB" sz="2600" dirty="0">
                <a:latin typeface="Gill Sans MT" panose="020B0502020104020203" pitchFamily="34" charset="0"/>
              </a:rPr>
              <a:t>.</a:t>
            </a:r>
          </a:p>
        </p:txBody>
      </p:sp>
    </p:spTree>
    <p:extLst>
      <p:ext uri="{BB962C8B-B14F-4D97-AF65-F5344CB8AC3E}">
        <p14:creationId xmlns:p14="http://schemas.microsoft.com/office/powerpoint/2010/main" val="33939689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err="1" smtClean="0">
                <a:latin typeface="Gill Sans MT" panose="020B0502020104020203" pitchFamily="34" charset="0"/>
              </a:rPr>
              <a:t>Epraise</a:t>
            </a:r>
            <a:endParaRPr lang="en-GB" dirty="0">
              <a:latin typeface="Gill Sans MT" panose="020B0502020104020203" pitchFamily="34" charset="0"/>
            </a:endParaRPr>
          </a:p>
        </p:txBody>
      </p:sp>
      <p:sp>
        <p:nvSpPr>
          <p:cNvPr id="3" name="Text Placeholder 2"/>
          <p:cNvSpPr>
            <a:spLocks noGrp="1"/>
          </p:cNvSpPr>
          <p:nvPr>
            <p:ph type="body" idx="1"/>
          </p:nvPr>
        </p:nvSpPr>
        <p:spPr/>
        <p:txBody>
          <a:bodyPr>
            <a:normAutofit/>
          </a:bodyPr>
          <a:lstStyle/>
          <a:p>
            <a:pPr marL="141732" indent="0">
              <a:buNone/>
            </a:pPr>
            <a:r>
              <a:rPr lang="en-GB" dirty="0" err="1" smtClean="0">
                <a:latin typeface="Gill Sans MT" panose="020B0502020104020203" pitchFamily="34" charset="0"/>
              </a:rPr>
              <a:t>Epraise</a:t>
            </a:r>
            <a:r>
              <a:rPr lang="en-GB" dirty="0" smtClean="0">
                <a:latin typeface="Gill Sans MT" panose="020B0502020104020203" pitchFamily="34" charset="0"/>
              </a:rPr>
              <a:t> is an intuitive platform that informs you of your child’s achievements, homework and timetable information. </a:t>
            </a:r>
          </a:p>
          <a:p>
            <a:pPr marL="141732" indent="0">
              <a:buNone/>
            </a:pPr>
            <a:endParaRPr lang="en-GB" dirty="0" smtClean="0">
              <a:latin typeface="Gill Sans MT" panose="020B0502020104020203" pitchFamily="34" charset="0"/>
            </a:endParaRPr>
          </a:p>
          <a:p>
            <a:pPr marL="141732" indent="0">
              <a:buNone/>
            </a:pPr>
            <a:r>
              <a:rPr lang="en-GB" dirty="0" smtClean="0">
                <a:latin typeface="Gill Sans MT" panose="020B0502020104020203" pitchFamily="34" charset="0"/>
              </a:rPr>
              <a:t>The platform is available in both desktop and App formats</a:t>
            </a:r>
          </a:p>
          <a:p>
            <a:pPr marL="141732" indent="0">
              <a:buNone/>
            </a:pPr>
            <a:endParaRPr lang="en-GB" dirty="0"/>
          </a:p>
        </p:txBody>
      </p:sp>
      <p:sp>
        <p:nvSpPr>
          <p:cNvPr id="5" name="AutoShape 2" descr="epraise.co.u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2"/>
          <a:stretch>
            <a:fillRect/>
          </a:stretch>
        </p:blipFill>
        <p:spPr>
          <a:xfrm>
            <a:off x="7497276" y="4838218"/>
            <a:ext cx="2537452" cy="1465080"/>
          </a:xfrm>
          <a:prstGeom prst="rect">
            <a:avLst/>
          </a:prstGeom>
        </p:spPr>
      </p:pic>
    </p:spTree>
    <p:extLst>
      <p:ext uri="{BB962C8B-B14F-4D97-AF65-F5344CB8AC3E}">
        <p14:creationId xmlns:p14="http://schemas.microsoft.com/office/powerpoint/2010/main" val="14921419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t>How does </a:t>
            </a:r>
            <a:r>
              <a:rPr lang="en-GB" dirty="0" err="1" smtClean="0"/>
              <a:t>Epraise</a:t>
            </a:r>
            <a:r>
              <a:rPr lang="en-GB" dirty="0" smtClean="0"/>
              <a:t> support your daughter?</a:t>
            </a:r>
            <a:endParaRPr lang="en-GB" dirty="0"/>
          </a:p>
        </p:txBody>
      </p:sp>
      <p:sp>
        <p:nvSpPr>
          <p:cNvPr id="3" name="Text Placeholder 2"/>
          <p:cNvSpPr>
            <a:spLocks noGrp="1"/>
          </p:cNvSpPr>
          <p:nvPr>
            <p:ph type="body" idx="1"/>
          </p:nvPr>
        </p:nvSpPr>
        <p:spPr/>
        <p:txBody>
          <a:bodyPr>
            <a:normAutofit fontScale="85000" lnSpcReduction="10000"/>
          </a:bodyPr>
          <a:lstStyle/>
          <a:p>
            <a:r>
              <a:rPr lang="en-GB" dirty="0" err="1" smtClean="0"/>
              <a:t>Epraise</a:t>
            </a:r>
            <a:r>
              <a:rPr lang="en-GB" dirty="0" smtClean="0"/>
              <a:t> can support your daughter in keeping organised:</a:t>
            </a:r>
          </a:p>
          <a:p>
            <a:pPr lvl="1"/>
            <a:r>
              <a:rPr lang="en-GB" dirty="0" smtClean="0">
                <a:solidFill>
                  <a:srgbClr val="00B050"/>
                </a:solidFill>
              </a:rPr>
              <a:t>View her timetable </a:t>
            </a:r>
          </a:p>
          <a:p>
            <a:pPr lvl="1"/>
            <a:r>
              <a:rPr lang="en-GB" dirty="0" smtClean="0">
                <a:solidFill>
                  <a:srgbClr val="00B050"/>
                </a:solidFill>
              </a:rPr>
              <a:t>View what homework has been set, when it is due and then homework can be marked off when the work has been completed</a:t>
            </a:r>
          </a:p>
          <a:p>
            <a:pPr lvl="1"/>
            <a:r>
              <a:rPr lang="en-GB" dirty="0" smtClean="0">
                <a:solidFill>
                  <a:srgbClr val="00B050"/>
                </a:solidFill>
              </a:rPr>
              <a:t>View attendance % on </a:t>
            </a:r>
            <a:r>
              <a:rPr lang="en-GB" dirty="0" err="1" smtClean="0">
                <a:solidFill>
                  <a:srgbClr val="00B050"/>
                </a:solidFill>
              </a:rPr>
              <a:t>Epraise</a:t>
            </a:r>
            <a:endParaRPr lang="en-GB" dirty="0" smtClean="0">
              <a:solidFill>
                <a:srgbClr val="00B050"/>
              </a:solidFill>
            </a:endParaRPr>
          </a:p>
          <a:p>
            <a:pPr lvl="1"/>
            <a:r>
              <a:rPr lang="en-GB" dirty="0" smtClean="0">
                <a:solidFill>
                  <a:srgbClr val="00B050"/>
                </a:solidFill>
              </a:rPr>
              <a:t>View the amount of merits received and from which subjects </a:t>
            </a:r>
          </a:p>
          <a:p>
            <a:r>
              <a:rPr lang="en-GB" dirty="0" smtClean="0"/>
              <a:t>For the Autumn term, year 7 will only receive homework from English, maths &amp; science.</a:t>
            </a:r>
          </a:p>
          <a:p>
            <a:r>
              <a:rPr lang="en-GB" dirty="0" smtClean="0"/>
              <a:t>From January, she will receive homework for every subject on a weekly or fortnightly basis. A notification will be sent as a reminder in January.</a:t>
            </a:r>
            <a:endParaRPr lang="en-GB" dirty="0"/>
          </a:p>
        </p:txBody>
      </p:sp>
    </p:spTree>
    <p:extLst>
      <p:ext uri="{BB962C8B-B14F-4D97-AF65-F5344CB8AC3E}">
        <p14:creationId xmlns:p14="http://schemas.microsoft.com/office/powerpoint/2010/main" val="39033695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6371" y="633076"/>
            <a:ext cx="9366325" cy="1143000"/>
          </a:xfrm>
        </p:spPr>
        <p:txBody>
          <a:bodyPr>
            <a:normAutofit fontScale="90000"/>
          </a:bodyPr>
          <a:lstStyle/>
          <a:p>
            <a:pPr algn="ctr"/>
            <a:r>
              <a:rPr lang="en-GB" dirty="0" smtClean="0"/>
              <a:t>What can your daughter see when she logs in to </a:t>
            </a:r>
            <a:r>
              <a:rPr lang="en-GB" dirty="0" err="1" smtClean="0"/>
              <a:t>Epraise</a:t>
            </a:r>
            <a:r>
              <a:rPr lang="en-GB" dirty="0" smtClean="0"/>
              <a:t>?</a:t>
            </a:r>
            <a:endParaRPr lang="en-GB" dirty="0"/>
          </a:p>
        </p:txBody>
      </p:sp>
      <p:sp>
        <p:nvSpPr>
          <p:cNvPr id="3" name="Text Placeholder 2"/>
          <p:cNvSpPr>
            <a:spLocks noGrp="1"/>
          </p:cNvSpPr>
          <p:nvPr>
            <p:ph type="body" idx="1"/>
          </p:nvPr>
        </p:nvSpPr>
        <p:spPr>
          <a:xfrm>
            <a:off x="8776736" y="2224797"/>
            <a:ext cx="2566767" cy="3508977"/>
          </a:xfrm>
        </p:spPr>
        <p:txBody>
          <a:bodyPr/>
          <a:lstStyle/>
          <a:p>
            <a:pPr marL="141732" indent="0">
              <a:buNone/>
            </a:pPr>
            <a:r>
              <a:rPr lang="en-GB" dirty="0" smtClean="0"/>
              <a:t>When your daughter logs in to her account, she can click on ‘Me’ and it will show her homework.</a:t>
            </a:r>
            <a:endParaRPr lang="en-GB" dirty="0"/>
          </a:p>
        </p:txBody>
      </p:sp>
      <p:pic>
        <p:nvPicPr>
          <p:cNvPr id="4" name="Picture 3"/>
          <p:cNvPicPr>
            <a:picLocks noChangeAspect="1"/>
          </p:cNvPicPr>
          <p:nvPr/>
        </p:nvPicPr>
        <p:blipFill rotWithShape="1">
          <a:blip r:embed="rId2"/>
          <a:srcRect t="16835"/>
          <a:stretch/>
        </p:blipFill>
        <p:spPr>
          <a:xfrm>
            <a:off x="620405" y="1869989"/>
            <a:ext cx="8156331" cy="4653417"/>
          </a:xfrm>
          <a:prstGeom prst="rect">
            <a:avLst/>
          </a:prstGeom>
        </p:spPr>
      </p:pic>
    </p:spTree>
    <p:extLst>
      <p:ext uri="{BB962C8B-B14F-4D97-AF65-F5344CB8AC3E}">
        <p14:creationId xmlns:p14="http://schemas.microsoft.com/office/powerpoint/2010/main" val="18292401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Epraise</a:t>
            </a:r>
            <a:r>
              <a:rPr lang="en-GB" dirty="0" smtClean="0"/>
              <a:t> &amp; Homework</a:t>
            </a:r>
            <a:endParaRPr lang="en-GB" dirty="0"/>
          </a:p>
        </p:txBody>
      </p:sp>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rotWithShape="1">
          <a:blip r:embed="rId2"/>
          <a:srcRect l="1598" t="7260" r="1814" b="4496"/>
          <a:stretch/>
        </p:blipFill>
        <p:spPr>
          <a:xfrm>
            <a:off x="601361" y="2434691"/>
            <a:ext cx="10980115" cy="3286898"/>
          </a:xfrm>
          <a:prstGeom prst="rect">
            <a:avLst/>
          </a:prstGeom>
        </p:spPr>
      </p:pic>
      <p:cxnSp>
        <p:nvCxnSpPr>
          <p:cNvPr id="6" name="Straight Arrow Connector 5"/>
          <p:cNvCxnSpPr/>
          <p:nvPr/>
        </p:nvCxnSpPr>
        <p:spPr>
          <a:xfrm flipH="1">
            <a:off x="10684476" y="1615880"/>
            <a:ext cx="403655" cy="2462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855676" y="874676"/>
            <a:ext cx="2603156" cy="923330"/>
          </a:xfrm>
          <a:prstGeom prst="rect">
            <a:avLst/>
          </a:prstGeom>
          <a:solidFill>
            <a:schemeClr val="accent1">
              <a:lumMod val="40000"/>
              <a:lumOff val="60000"/>
            </a:schemeClr>
          </a:solidFill>
        </p:spPr>
        <p:txBody>
          <a:bodyPr wrap="square" rtlCol="0">
            <a:spAutoFit/>
          </a:bodyPr>
          <a:lstStyle/>
          <a:p>
            <a:r>
              <a:rPr lang="en-GB" dirty="0" smtClean="0"/>
              <a:t>Key to show when homework is due, completed or overdue.</a:t>
            </a:r>
            <a:endParaRPr lang="en-GB" dirty="0"/>
          </a:p>
        </p:txBody>
      </p:sp>
    </p:spTree>
    <p:extLst>
      <p:ext uri="{BB962C8B-B14F-4D97-AF65-F5344CB8AC3E}">
        <p14:creationId xmlns:p14="http://schemas.microsoft.com/office/powerpoint/2010/main" val="31824508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a:blip r:embed="rId2"/>
          <a:stretch>
            <a:fillRect/>
          </a:stretch>
        </p:blipFill>
        <p:spPr>
          <a:xfrm>
            <a:off x="691055" y="1611298"/>
            <a:ext cx="10837666" cy="4880119"/>
          </a:xfrm>
          <a:prstGeom prst="rect">
            <a:avLst/>
          </a:prstGeom>
        </p:spPr>
      </p:pic>
      <p:sp>
        <p:nvSpPr>
          <p:cNvPr id="5" name="TextBox 4"/>
          <p:cNvSpPr txBox="1"/>
          <p:nvPr/>
        </p:nvSpPr>
        <p:spPr>
          <a:xfrm>
            <a:off x="1639330" y="964967"/>
            <a:ext cx="9251092" cy="646331"/>
          </a:xfrm>
          <a:prstGeom prst="rect">
            <a:avLst/>
          </a:prstGeom>
          <a:noFill/>
        </p:spPr>
        <p:txBody>
          <a:bodyPr wrap="square" rtlCol="0">
            <a:spAutoFit/>
          </a:bodyPr>
          <a:lstStyle/>
          <a:p>
            <a:r>
              <a:rPr lang="en-GB" dirty="0" smtClean="0"/>
              <a:t>From the previous slides view, by clicking on ‘To do’, it will show the homework instructions for each piece of homework set.</a:t>
            </a:r>
            <a:endParaRPr lang="en-GB" dirty="0"/>
          </a:p>
        </p:txBody>
      </p:sp>
      <p:cxnSp>
        <p:nvCxnSpPr>
          <p:cNvPr id="7" name="Straight Arrow Connector 6"/>
          <p:cNvCxnSpPr/>
          <p:nvPr/>
        </p:nvCxnSpPr>
        <p:spPr>
          <a:xfrm>
            <a:off x="9539416" y="1326292"/>
            <a:ext cx="724930" cy="494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0718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t>How can Parents use </a:t>
            </a:r>
            <a:r>
              <a:rPr lang="en-GB" dirty="0" err="1" smtClean="0"/>
              <a:t>Epraise</a:t>
            </a:r>
            <a:r>
              <a:rPr lang="en-GB" dirty="0"/>
              <a:t> </a:t>
            </a:r>
            <a:r>
              <a:rPr lang="en-GB" dirty="0" smtClean="0"/>
              <a:t>to support your child?</a:t>
            </a:r>
            <a:endParaRPr lang="en-GB" dirty="0"/>
          </a:p>
        </p:txBody>
      </p:sp>
      <p:sp>
        <p:nvSpPr>
          <p:cNvPr id="3" name="Text Placeholder 2"/>
          <p:cNvSpPr>
            <a:spLocks noGrp="1"/>
          </p:cNvSpPr>
          <p:nvPr>
            <p:ph type="body" idx="1"/>
          </p:nvPr>
        </p:nvSpPr>
        <p:spPr>
          <a:xfrm>
            <a:off x="1391323" y="2323652"/>
            <a:ext cx="9036423" cy="3813537"/>
          </a:xfrm>
        </p:spPr>
        <p:txBody>
          <a:bodyPr>
            <a:normAutofit fontScale="92500" lnSpcReduction="20000"/>
          </a:bodyPr>
          <a:lstStyle/>
          <a:p>
            <a:r>
              <a:rPr lang="en-GB" dirty="0" err="1" smtClean="0"/>
              <a:t>Epraise</a:t>
            </a:r>
            <a:r>
              <a:rPr lang="en-GB" dirty="0" smtClean="0"/>
              <a:t> is an excellent way of supporting your child with:</a:t>
            </a:r>
          </a:p>
          <a:p>
            <a:pPr lvl="1"/>
            <a:r>
              <a:rPr lang="en-GB" dirty="0" smtClean="0"/>
              <a:t>Homework</a:t>
            </a:r>
          </a:p>
          <a:p>
            <a:pPr lvl="1"/>
            <a:r>
              <a:rPr lang="en-GB" dirty="0" smtClean="0"/>
              <a:t>Attendance</a:t>
            </a:r>
          </a:p>
          <a:p>
            <a:pPr lvl="1"/>
            <a:r>
              <a:rPr lang="en-GB" dirty="0" smtClean="0"/>
              <a:t>Rewards</a:t>
            </a:r>
          </a:p>
          <a:p>
            <a:r>
              <a:rPr lang="en-GB" dirty="0" smtClean="0"/>
              <a:t>You can download the </a:t>
            </a:r>
            <a:r>
              <a:rPr lang="en-GB" dirty="0" err="1" smtClean="0"/>
              <a:t>Epraise</a:t>
            </a:r>
            <a:r>
              <a:rPr lang="en-GB" dirty="0" smtClean="0"/>
              <a:t> app to your phones, this way you have access to seeing what homework your daughter has and can see the instructions in case they need your help.</a:t>
            </a:r>
          </a:p>
          <a:p>
            <a:r>
              <a:rPr lang="en-GB" dirty="0" smtClean="0"/>
              <a:t>Monitor attendance, we expect a minimum of 96% attendance to ensure your daughter makes progress academically &amp; socially.</a:t>
            </a:r>
          </a:p>
          <a:p>
            <a:r>
              <a:rPr lang="en-GB" dirty="0" smtClean="0"/>
              <a:t>Monitor &amp; praise the merits your daughter is receiving in school</a:t>
            </a:r>
            <a:endParaRPr lang="en-GB" dirty="0"/>
          </a:p>
        </p:txBody>
      </p:sp>
    </p:spTree>
    <p:extLst>
      <p:ext uri="{BB962C8B-B14F-4D97-AF65-F5344CB8AC3E}">
        <p14:creationId xmlns:p14="http://schemas.microsoft.com/office/powerpoint/2010/main" val="35121789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097" y="442869"/>
            <a:ext cx="7689004" cy="1143000"/>
          </a:xfrm>
        </p:spPr>
        <p:txBody>
          <a:bodyPr>
            <a:normAutofit fontScale="90000"/>
          </a:bodyPr>
          <a:lstStyle/>
          <a:p>
            <a:r>
              <a:rPr lang="en-GB" sz="4400" dirty="0" smtClean="0">
                <a:latin typeface="Gill Sans MT" panose="020B0502020104020203" pitchFamily="34" charset="0"/>
              </a:rPr>
              <a:t>For Parents: Registering</a:t>
            </a:r>
            <a:r>
              <a:rPr lang="en-GB" dirty="0" smtClean="0">
                <a:latin typeface="Gill Sans MT" panose="020B0502020104020203" pitchFamily="34" charset="0"/>
              </a:rPr>
              <a:t> for </a:t>
            </a:r>
            <a:r>
              <a:rPr lang="en-GB" dirty="0" err="1" smtClean="0">
                <a:latin typeface="Gill Sans MT" panose="020B0502020104020203" pitchFamily="34" charset="0"/>
              </a:rPr>
              <a:t>Epraise</a:t>
            </a:r>
            <a:endParaRPr lang="en-GB" dirty="0">
              <a:latin typeface="Gill Sans MT" panose="020B0502020104020203" pitchFamily="34" charset="0"/>
            </a:endParaRPr>
          </a:p>
        </p:txBody>
      </p:sp>
      <p:pic>
        <p:nvPicPr>
          <p:cNvPr id="12" name="Picture 11"/>
          <p:cNvPicPr>
            <a:picLocks noChangeAspect="1"/>
          </p:cNvPicPr>
          <p:nvPr/>
        </p:nvPicPr>
        <p:blipFill>
          <a:blip r:embed="rId2"/>
          <a:stretch>
            <a:fillRect/>
          </a:stretch>
        </p:blipFill>
        <p:spPr>
          <a:xfrm>
            <a:off x="1664043" y="1585869"/>
            <a:ext cx="8377881" cy="4800278"/>
          </a:xfrm>
          <a:prstGeom prst="rect">
            <a:avLst/>
          </a:prstGeom>
        </p:spPr>
      </p:pic>
    </p:spTree>
    <p:extLst>
      <p:ext uri="{BB962C8B-B14F-4D97-AF65-F5344CB8AC3E}">
        <p14:creationId xmlns:p14="http://schemas.microsoft.com/office/powerpoint/2010/main" val="13728988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556" y="590328"/>
            <a:ext cx="7024744" cy="1143000"/>
          </a:xfrm>
        </p:spPr>
        <p:txBody>
          <a:bodyPr>
            <a:normAutofit/>
          </a:bodyPr>
          <a:lstStyle/>
          <a:p>
            <a:r>
              <a:rPr lang="en-GB" sz="4800" dirty="0" smtClean="0">
                <a:latin typeface="Gill Sans MT" panose="020B0502020104020203" pitchFamily="34" charset="0"/>
              </a:rPr>
              <a:t>Registering on the App</a:t>
            </a:r>
            <a:endParaRPr lang="en-GB" sz="4800" dirty="0">
              <a:latin typeface="Gill Sans MT" panose="020B0502020104020203" pitchFamily="34" charset="0"/>
            </a:endParaRPr>
          </a:p>
        </p:txBody>
      </p:sp>
      <p:pic>
        <p:nvPicPr>
          <p:cNvPr id="14" name="Picture 1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786" y="1894733"/>
            <a:ext cx="8024300" cy="4118889"/>
          </a:xfrm>
          <a:prstGeom prst="rect">
            <a:avLst/>
          </a:prstGeom>
        </p:spPr>
      </p:pic>
    </p:spTree>
    <p:extLst>
      <p:ext uri="{BB962C8B-B14F-4D97-AF65-F5344CB8AC3E}">
        <p14:creationId xmlns:p14="http://schemas.microsoft.com/office/powerpoint/2010/main" val="27405407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83082" y="533394"/>
            <a:ext cx="9366325" cy="1143000"/>
          </a:xfrm>
        </p:spPr>
        <p:txBody>
          <a:bodyPr>
            <a:normAutofit/>
          </a:bodyPr>
          <a:lstStyle/>
          <a:p>
            <a:r>
              <a:rPr lang="en-GB" sz="4400" dirty="0" smtClean="0">
                <a:latin typeface="Gill Sans MT" panose="020B0502020104020203" pitchFamily="34" charset="0"/>
              </a:rPr>
              <a:t>What can I view?</a:t>
            </a:r>
            <a:endParaRPr lang="en-GB" sz="4400" dirty="0">
              <a:latin typeface="Gill Sans MT" panose="020B0502020104020203" pitchFamily="34" charset="0"/>
            </a:endParaRPr>
          </a:p>
        </p:txBody>
      </p:sp>
      <p:pic>
        <p:nvPicPr>
          <p:cNvPr id="6" name="Picture 5"/>
          <p:cNvPicPr>
            <a:picLocks noChangeAspect="1"/>
          </p:cNvPicPr>
          <p:nvPr/>
        </p:nvPicPr>
        <p:blipFill>
          <a:blip r:embed="rId3"/>
          <a:stretch>
            <a:fillRect/>
          </a:stretch>
        </p:blipFill>
        <p:spPr>
          <a:xfrm>
            <a:off x="1312771" y="1837038"/>
            <a:ext cx="8984525" cy="4492263"/>
          </a:xfrm>
          <a:prstGeom prst="rect">
            <a:avLst/>
          </a:prstGeom>
        </p:spPr>
      </p:pic>
    </p:spTree>
    <p:extLst>
      <p:ext uri="{BB962C8B-B14F-4D97-AF65-F5344CB8AC3E}">
        <p14:creationId xmlns:p14="http://schemas.microsoft.com/office/powerpoint/2010/main" val="15114973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4372"/>
            <a:ext cx="7024744" cy="1143000"/>
          </a:xfrm>
        </p:spPr>
        <p:txBody>
          <a:bodyPr/>
          <a:lstStyle/>
          <a:p>
            <a:r>
              <a:rPr lang="en-GB" dirty="0" smtClean="0">
                <a:solidFill>
                  <a:schemeClr val="tx1"/>
                </a:solidFill>
                <a:latin typeface="Gill Sans MT" panose="020B0502020104020203" pitchFamily="34" charset="0"/>
              </a:rPr>
              <a:t>Progress</a:t>
            </a:r>
            <a:endParaRPr lang="en-GB" dirty="0">
              <a:solidFill>
                <a:schemeClr val="tx1"/>
              </a:solidFill>
              <a:latin typeface="Gill Sans MT" panose="020B0502020104020203" pitchFamily="34" charset="0"/>
            </a:endParaRPr>
          </a:p>
        </p:txBody>
      </p:sp>
      <p:pic>
        <p:nvPicPr>
          <p:cNvPr id="4" name="Picture 3"/>
          <p:cNvPicPr>
            <a:picLocks noChangeAspect="1"/>
          </p:cNvPicPr>
          <p:nvPr/>
        </p:nvPicPr>
        <p:blipFill>
          <a:blip r:embed="rId3"/>
          <a:stretch>
            <a:fillRect/>
          </a:stretch>
        </p:blipFill>
        <p:spPr>
          <a:xfrm>
            <a:off x="2135561" y="1268761"/>
            <a:ext cx="7669853" cy="3882485"/>
          </a:xfrm>
          <a:prstGeom prst="rect">
            <a:avLst/>
          </a:prstGeom>
        </p:spPr>
      </p:pic>
      <p:sp>
        <p:nvSpPr>
          <p:cNvPr id="5" name="TextBox 4"/>
          <p:cNvSpPr txBox="1"/>
          <p:nvPr/>
        </p:nvSpPr>
        <p:spPr>
          <a:xfrm>
            <a:off x="2037742" y="5262230"/>
            <a:ext cx="1259191" cy="369332"/>
          </a:xfrm>
          <a:prstGeom prst="rect">
            <a:avLst/>
          </a:prstGeom>
          <a:noFill/>
        </p:spPr>
        <p:txBody>
          <a:bodyPr wrap="none" rtlCol="0">
            <a:spAutoFit/>
          </a:bodyPr>
          <a:lstStyle/>
          <a:p>
            <a:r>
              <a:rPr lang="en-GB" b="1" i="1" dirty="0">
                <a:solidFill>
                  <a:srgbClr val="00B050"/>
                </a:solidFill>
                <a:latin typeface="Gill Sans MT" panose="020B0502020104020203" pitchFamily="34" charset="0"/>
              </a:rPr>
              <a:t>Progress 8:</a:t>
            </a:r>
            <a:endParaRPr lang="en-GB" dirty="0">
              <a:latin typeface="Gill Sans MT" panose="020B0502020104020203" pitchFamily="34" charset="0"/>
            </a:endParaRPr>
          </a:p>
        </p:txBody>
      </p:sp>
      <p:sp>
        <p:nvSpPr>
          <p:cNvPr id="6" name="TextBox 5"/>
          <p:cNvSpPr txBox="1"/>
          <p:nvPr/>
        </p:nvSpPr>
        <p:spPr>
          <a:xfrm>
            <a:off x="8187662" y="5661248"/>
            <a:ext cx="1545616" cy="369332"/>
          </a:xfrm>
          <a:prstGeom prst="rect">
            <a:avLst/>
          </a:prstGeom>
          <a:noFill/>
        </p:spPr>
        <p:txBody>
          <a:bodyPr wrap="none" rtlCol="0">
            <a:spAutoFit/>
          </a:bodyPr>
          <a:lstStyle/>
          <a:p>
            <a:r>
              <a:rPr lang="en-GB" b="1" i="1" dirty="0">
                <a:solidFill>
                  <a:srgbClr val="00B050"/>
                </a:solidFill>
                <a:latin typeface="Gill Sans MT" panose="020B0502020104020203" pitchFamily="34" charset="0"/>
              </a:rPr>
              <a:t>+0.84 in 2019</a:t>
            </a:r>
            <a:endParaRPr lang="en-GB" dirty="0">
              <a:latin typeface="Gill Sans MT" panose="020B0502020104020203" pitchFamily="34" charset="0"/>
            </a:endParaRPr>
          </a:p>
        </p:txBody>
      </p:sp>
      <p:sp>
        <p:nvSpPr>
          <p:cNvPr id="7" name="TextBox 6"/>
          <p:cNvSpPr txBox="1"/>
          <p:nvPr/>
        </p:nvSpPr>
        <p:spPr>
          <a:xfrm>
            <a:off x="6246308" y="5707413"/>
            <a:ext cx="1545616" cy="369332"/>
          </a:xfrm>
          <a:prstGeom prst="rect">
            <a:avLst/>
          </a:prstGeom>
          <a:noFill/>
        </p:spPr>
        <p:txBody>
          <a:bodyPr wrap="none" rtlCol="0">
            <a:spAutoFit/>
          </a:bodyPr>
          <a:lstStyle/>
          <a:p>
            <a:r>
              <a:rPr lang="en-GB" b="1" i="1" dirty="0">
                <a:solidFill>
                  <a:srgbClr val="00B050"/>
                </a:solidFill>
                <a:latin typeface="Gill Sans MT" panose="020B0502020104020203" pitchFamily="34" charset="0"/>
              </a:rPr>
              <a:t>+0.93 in 2022</a:t>
            </a:r>
            <a:endParaRPr lang="en-GB" dirty="0">
              <a:latin typeface="Gill Sans MT" panose="020B0502020104020203" pitchFamily="34" charset="0"/>
            </a:endParaRPr>
          </a:p>
        </p:txBody>
      </p:sp>
      <p:sp>
        <p:nvSpPr>
          <p:cNvPr id="9" name="TextBox 8"/>
          <p:cNvSpPr txBox="1"/>
          <p:nvPr/>
        </p:nvSpPr>
        <p:spPr>
          <a:xfrm>
            <a:off x="4223792" y="5707414"/>
            <a:ext cx="1545616" cy="646331"/>
          </a:xfrm>
          <a:prstGeom prst="rect">
            <a:avLst/>
          </a:prstGeom>
          <a:noFill/>
        </p:spPr>
        <p:txBody>
          <a:bodyPr wrap="none" rtlCol="0">
            <a:spAutoFit/>
          </a:bodyPr>
          <a:lstStyle/>
          <a:p>
            <a:r>
              <a:rPr lang="en-GB" b="1" i="1" dirty="0">
                <a:solidFill>
                  <a:srgbClr val="00B050"/>
                </a:solidFill>
                <a:latin typeface="Gill Sans MT" panose="020B0502020104020203" pitchFamily="34" charset="0"/>
              </a:rPr>
              <a:t>+0.49 in 2023</a:t>
            </a:r>
          </a:p>
          <a:p>
            <a:endParaRPr lang="en-GB" dirty="0"/>
          </a:p>
        </p:txBody>
      </p:sp>
      <p:sp>
        <p:nvSpPr>
          <p:cNvPr id="10" name="TextBox 9"/>
          <p:cNvSpPr txBox="1"/>
          <p:nvPr/>
        </p:nvSpPr>
        <p:spPr>
          <a:xfrm>
            <a:off x="2201276" y="5707415"/>
            <a:ext cx="1545616" cy="646331"/>
          </a:xfrm>
          <a:prstGeom prst="rect">
            <a:avLst/>
          </a:prstGeom>
          <a:noFill/>
        </p:spPr>
        <p:txBody>
          <a:bodyPr wrap="none" rtlCol="0">
            <a:spAutoFit/>
          </a:bodyPr>
          <a:lstStyle/>
          <a:p>
            <a:r>
              <a:rPr lang="en-GB" b="1" i="1" dirty="0">
                <a:solidFill>
                  <a:srgbClr val="00B050"/>
                </a:solidFill>
                <a:latin typeface="Gill Sans MT" panose="020B0502020104020203" pitchFamily="34" charset="0"/>
              </a:rPr>
              <a:t>+0.62 in 2024</a:t>
            </a:r>
          </a:p>
          <a:p>
            <a:endParaRPr lang="en-GB" dirty="0"/>
          </a:p>
        </p:txBody>
      </p:sp>
    </p:spTree>
    <p:extLst>
      <p:ext uri="{BB962C8B-B14F-4D97-AF65-F5344CB8AC3E}">
        <p14:creationId xmlns:p14="http://schemas.microsoft.com/office/powerpoint/2010/main" val="407330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9"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4098" y="261545"/>
            <a:ext cx="9366325" cy="1143000"/>
          </a:xfrm>
        </p:spPr>
        <p:txBody>
          <a:bodyPr>
            <a:normAutofit/>
          </a:bodyPr>
          <a:lstStyle/>
          <a:p>
            <a:r>
              <a:rPr lang="en-GB" sz="4400" dirty="0" smtClean="0">
                <a:latin typeface="Gill Sans MT" panose="020B0502020104020203" pitchFamily="34" charset="0"/>
              </a:rPr>
              <a:t>Points mean prizes! Coming soon!</a:t>
            </a:r>
            <a:endParaRPr lang="en-GB" sz="4400" dirty="0">
              <a:latin typeface="Gill Sans MT" panose="020B0502020104020203" pitchFamily="34" charset="0"/>
            </a:endParaRPr>
          </a:p>
        </p:txBody>
      </p:sp>
      <p:pic>
        <p:nvPicPr>
          <p:cNvPr id="6" name="Picture 5"/>
          <p:cNvPicPr>
            <a:picLocks noChangeAspect="1"/>
          </p:cNvPicPr>
          <p:nvPr/>
        </p:nvPicPr>
        <p:blipFill>
          <a:blip r:embed="rId3"/>
          <a:stretch>
            <a:fillRect/>
          </a:stretch>
        </p:blipFill>
        <p:spPr>
          <a:xfrm>
            <a:off x="1273707" y="1404546"/>
            <a:ext cx="9254250" cy="5103346"/>
          </a:xfrm>
          <a:prstGeom prst="rect">
            <a:avLst/>
          </a:prstGeom>
        </p:spPr>
      </p:pic>
    </p:spTree>
    <p:extLst>
      <p:ext uri="{BB962C8B-B14F-4D97-AF65-F5344CB8AC3E}">
        <p14:creationId xmlns:p14="http://schemas.microsoft.com/office/powerpoint/2010/main" val="40829062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idx="1"/>
          </p:nvPr>
        </p:nvSpPr>
        <p:spPr/>
        <p:txBody>
          <a:bodyPr/>
          <a:lstStyle/>
          <a:p>
            <a:pPr marL="141732" indent="0">
              <a:buNone/>
            </a:pPr>
            <a:r>
              <a:rPr lang="en-GB" dirty="0" smtClean="0">
                <a:latin typeface="Gill Sans MT" panose="020B0502020104020203" pitchFamily="34" charset="0"/>
              </a:rPr>
              <a:t>For further information click the below link:</a:t>
            </a:r>
          </a:p>
          <a:p>
            <a:pPr marL="141732" indent="0">
              <a:buNone/>
            </a:pPr>
            <a:endParaRPr lang="en-GB" dirty="0" smtClean="0">
              <a:latin typeface="Gill Sans MT" panose="020B0502020104020203" pitchFamily="34" charset="0"/>
            </a:endParaRPr>
          </a:p>
          <a:p>
            <a:pPr marL="141732" indent="0">
              <a:buNone/>
            </a:pPr>
            <a:r>
              <a:rPr lang="en-GB" dirty="0">
                <a:latin typeface="Gill Sans MT" panose="020B0502020104020203" pitchFamily="34" charset="0"/>
                <a:hlinkClick r:id="rId2"/>
              </a:rPr>
              <a:t>https://</a:t>
            </a:r>
            <a:r>
              <a:rPr lang="en-GB" dirty="0" smtClean="0">
                <a:latin typeface="Gill Sans MT" panose="020B0502020104020203" pitchFamily="34" charset="0"/>
                <a:hlinkClick r:id="rId2"/>
              </a:rPr>
              <a:t>community.epraise.veracross.com/s/article/Epraise-Parents-Registering</a:t>
            </a:r>
            <a:endParaRPr lang="en-GB" dirty="0" smtClean="0">
              <a:latin typeface="Gill Sans MT" panose="020B0502020104020203" pitchFamily="34" charset="0"/>
            </a:endParaRPr>
          </a:p>
          <a:p>
            <a:pPr marL="141732" indent="0">
              <a:buNone/>
            </a:pPr>
            <a:endParaRPr lang="en-GB" dirty="0" smtClean="0"/>
          </a:p>
          <a:p>
            <a:pPr marL="141732" indent="0">
              <a:buNone/>
            </a:pPr>
            <a:r>
              <a:rPr lang="en-GB" dirty="0">
                <a:latin typeface="Gill Sans MT" panose="020B0502020104020203" pitchFamily="34" charset="0"/>
              </a:rPr>
              <a:t>If you have any queries regarding your email address submitted to the school, please contact </a:t>
            </a:r>
            <a:r>
              <a:rPr lang="en-GB" dirty="0">
                <a:latin typeface="Gill Sans MT" panose="020B0502020104020203" pitchFamily="34" charset="0"/>
                <a:hlinkClick r:id="rId3"/>
              </a:rPr>
              <a:t>office@swakeleys.org.uk</a:t>
            </a:r>
            <a:r>
              <a:rPr lang="en-GB" dirty="0">
                <a:latin typeface="Gill Sans MT" panose="020B0502020104020203" pitchFamily="34" charset="0"/>
              </a:rPr>
              <a:t> or talk to a member of staff on the form tutor 1:1 day on Friday 18</a:t>
            </a:r>
            <a:r>
              <a:rPr lang="en-GB" baseline="30000" dirty="0">
                <a:latin typeface="Gill Sans MT" panose="020B0502020104020203" pitchFamily="34" charset="0"/>
              </a:rPr>
              <a:t>th</a:t>
            </a:r>
            <a:r>
              <a:rPr lang="en-GB" dirty="0">
                <a:latin typeface="Gill Sans MT" panose="020B0502020104020203" pitchFamily="34" charset="0"/>
              </a:rPr>
              <a:t> October</a:t>
            </a:r>
          </a:p>
          <a:p>
            <a:pPr marL="141732" indent="0">
              <a:buNone/>
            </a:pPr>
            <a:endParaRPr lang="en-GB" dirty="0"/>
          </a:p>
        </p:txBody>
      </p:sp>
    </p:spTree>
    <p:extLst>
      <p:ext uri="{BB962C8B-B14F-4D97-AF65-F5344CB8AC3E}">
        <p14:creationId xmlns:p14="http://schemas.microsoft.com/office/powerpoint/2010/main" val="24480332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528" y="503503"/>
            <a:ext cx="7820296" cy="1143000"/>
          </a:xfrm>
        </p:spPr>
        <p:txBody>
          <a:bodyPr>
            <a:normAutofit fontScale="90000"/>
          </a:bodyPr>
          <a:lstStyle/>
          <a:p>
            <a:r>
              <a:rPr lang="en-GB" b="1" dirty="0" smtClean="0"/>
              <a:t>Key Dates for Year 7 Autumn Term</a:t>
            </a:r>
            <a:endParaRPr lang="en-GB" b="1" dirty="0"/>
          </a:p>
        </p:txBody>
      </p:sp>
      <p:sp>
        <p:nvSpPr>
          <p:cNvPr id="3" name="Text Placeholder 2"/>
          <p:cNvSpPr>
            <a:spLocks noGrp="1"/>
          </p:cNvSpPr>
          <p:nvPr>
            <p:ph type="body" idx="1"/>
          </p:nvPr>
        </p:nvSpPr>
        <p:spPr>
          <a:xfrm>
            <a:off x="1268628" y="1907176"/>
            <a:ext cx="8781064" cy="4411245"/>
          </a:xfrm>
        </p:spPr>
        <p:txBody>
          <a:bodyPr>
            <a:normAutofit fontScale="92500" lnSpcReduction="10000"/>
          </a:bodyPr>
          <a:lstStyle/>
          <a:p>
            <a:pPr lvl="0"/>
            <a:r>
              <a:rPr lang="en-GB" b="1" i="1" dirty="0" smtClean="0">
                <a:solidFill>
                  <a:schemeClr val="tx2">
                    <a:lumMod val="50000"/>
                  </a:schemeClr>
                </a:solidFill>
              </a:rPr>
              <a:t>Thursday 3</a:t>
            </a:r>
            <a:r>
              <a:rPr lang="en-GB" b="1" i="1" baseline="30000" dirty="0" smtClean="0">
                <a:solidFill>
                  <a:schemeClr val="tx2">
                    <a:lumMod val="50000"/>
                  </a:schemeClr>
                </a:solidFill>
              </a:rPr>
              <a:t>rd</a:t>
            </a:r>
            <a:r>
              <a:rPr lang="en-GB" b="1" i="1" dirty="0" smtClean="0">
                <a:solidFill>
                  <a:schemeClr val="tx2">
                    <a:lumMod val="50000"/>
                  </a:schemeClr>
                </a:solidFill>
              </a:rPr>
              <a:t> October</a:t>
            </a:r>
            <a:r>
              <a:rPr lang="en-GB" dirty="0">
                <a:solidFill>
                  <a:schemeClr val="tx2">
                    <a:lumMod val="50000"/>
                  </a:schemeClr>
                </a:solidFill>
              </a:rPr>
              <a:t>: </a:t>
            </a:r>
            <a:r>
              <a:rPr lang="en-GB" dirty="0"/>
              <a:t>School Photographs</a:t>
            </a:r>
            <a:r>
              <a:rPr lang="en-GB" dirty="0" smtClean="0"/>
              <a:t>.</a:t>
            </a:r>
          </a:p>
          <a:p>
            <a:pPr lvl="0"/>
            <a:r>
              <a:rPr lang="en-GB" b="1" i="1" dirty="0" smtClean="0">
                <a:solidFill>
                  <a:schemeClr val="tx2">
                    <a:lumMod val="50000"/>
                  </a:schemeClr>
                </a:solidFill>
              </a:rPr>
              <a:t>Wednesday </a:t>
            </a:r>
            <a:r>
              <a:rPr lang="en-GB" b="1" i="1" dirty="0">
                <a:solidFill>
                  <a:schemeClr val="tx2">
                    <a:lumMod val="50000"/>
                  </a:schemeClr>
                </a:solidFill>
              </a:rPr>
              <a:t>9</a:t>
            </a:r>
            <a:r>
              <a:rPr lang="en-GB" b="1" i="1" baseline="30000" dirty="0" smtClean="0">
                <a:solidFill>
                  <a:schemeClr val="tx2">
                    <a:lumMod val="50000"/>
                  </a:schemeClr>
                </a:solidFill>
              </a:rPr>
              <a:t>th</a:t>
            </a:r>
            <a:r>
              <a:rPr lang="en-GB" b="1" i="1" dirty="0" smtClean="0">
                <a:solidFill>
                  <a:schemeClr val="tx2">
                    <a:lumMod val="50000"/>
                  </a:schemeClr>
                </a:solidFill>
              </a:rPr>
              <a:t> October</a:t>
            </a:r>
            <a:r>
              <a:rPr lang="en-GB" dirty="0" smtClean="0">
                <a:solidFill>
                  <a:schemeClr val="tx2">
                    <a:lumMod val="50000"/>
                  </a:schemeClr>
                </a:solidFill>
              </a:rPr>
              <a:t>: </a:t>
            </a:r>
            <a:r>
              <a:rPr lang="en-GB" dirty="0" smtClean="0"/>
              <a:t>INSET Day (no school for students)</a:t>
            </a:r>
          </a:p>
          <a:p>
            <a:pPr lvl="0"/>
            <a:r>
              <a:rPr lang="en-GB" b="1" i="1" dirty="0" smtClean="0">
                <a:solidFill>
                  <a:schemeClr val="tx2">
                    <a:lumMod val="50000"/>
                  </a:schemeClr>
                </a:solidFill>
              </a:rPr>
              <a:t>Thursday 10</a:t>
            </a:r>
            <a:r>
              <a:rPr lang="en-GB" b="1" i="1" baseline="30000" dirty="0" smtClean="0">
                <a:solidFill>
                  <a:schemeClr val="tx2">
                    <a:lumMod val="50000"/>
                  </a:schemeClr>
                </a:solidFill>
              </a:rPr>
              <a:t>th</a:t>
            </a:r>
            <a:r>
              <a:rPr lang="en-GB" b="1" i="1" dirty="0" smtClean="0">
                <a:solidFill>
                  <a:schemeClr val="tx2">
                    <a:lumMod val="50000"/>
                  </a:schemeClr>
                </a:solidFill>
              </a:rPr>
              <a:t> October: </a:t>
            </a:r>
            <a:r>
              <a:rPr lang="en-GB" dirty="0" smtClean="0"/>
              <a:t>Form Councillors &amp; Sub-Committee Representatives to have been elected</a:t>
            </a:r>
          </a:p>
          <a:p>
            <a:pPr lvl="0"/>
            <a:r>
              <a:rPr lang="en-GB" b="1" i="1" dirty="0" smtClean="0">
                <a:solidFill>
                  <a:schemeClr val="tx2">
                    <a:lumMod val="50000"/>
                  </a:schemeClr>
                </a:solidFill>
              </a:rPr>
              <a:t>Monday 14</a:t>
            </a:r>
            <a:r>
              <a:rPr lang="en-GB" b="1" i="1" baseline="30000" dirty="0" smtClean="0">
                <a:solidFill>
                  <a:schemeClr val="tx2">
                    <a:lumMod val="50000"/>
                  </a:schemeClr>
                </a:solidFill>
              </a:rPr>
              <a:t>th</a:t>
            </a:r>
            <a:r>
              <a:rPr lang="en-GB" b="1" i="1" dirty="0" smtClean="0">
                <a:solidFill>
                  <a:schemeClr val="tx2">
                    <a:lumMod val="50000"/>
                  </a:schemeClr>
                </a:solidFill>
              </a:rPr>
              <a:t> </a:t>
            </a:r>
            <a:r>
              <a:rPr lang="en-GB" b="1" i="1" dirty="0">
                <a:solidFill>
                  <a:schemeClr val="tx2">
                    <a:lumMod val="50000"/>
                  </a:schemeClr>
                </a:solidFill>
              </a:rPr>
              <a:t>October:</a:t>
            </a:r>
            <a:r>
              <a:rPr lang="en-GB" dirty="0">
                <a:solidFill>
                  <a:schemeClr val="tx2">
                    <a:lumMod val="50000"/>
                  </a:schemeClr>
                </a:solidFill>
              </a:rPr>
              <a:t> </a:t>
            </a:r>
            <a:r>
              <a:rPr lang="en-GB" dirty="0"/>
              <a:t>Year 7 </a:t>
            </a:r>
            <a:r>
              <a:rPr lang="en-GB" dirty="0" smtClean="0"/>
              <a:t>Senator </a:t>
            </a:r>
            <a:r>
              <a:rPr lang="en-GB" dirty="0"/>
              <a:t>Nominees</a:t>
            </a:r>
          </a:p>
          <a:p>
            <a:pPr lvl="0"/>
            <a:r>
              <a:rPr lang="en-GB" b="1" i="1" dirty="0">
                <a:solidFill>
                  <a:schemeClr val="tx2">
                    <a:lumMod val="50000"/>
                  </a:schemeClr>
                </a:solidFill>
              </a:rPr>
              <a:t>Friday </a:t>
            </a:r>
            <a:r>
              <a:rPr lang="en-GB" b="1" i="1" dirty="0" smtClean="0">
                <a:solidFill>
                  <a:schemeClr val="tx2">
                    <a:lumMod val="50000"/>
                  </a:schemeClr>
                </a:solidFill>
              </a:rPr>
              <a:t>18</a:t>
            </a:r>
            <a:r>
              <a:rPr lang="en-GB" b="1" i="1" baseline="30000" dirty="0" smtClean="0">
                <a:solidFill>
                  <a:schemeClr val="tx2">
                    <a:lumMod val="50000"/>
                  </a:schemeClr>
                </a:solidFill>
              </a:rPr>
              <a:t>th</a:t>
            </a:r>
            <a:r>
              <a:rPr lang="en-GB" b="1" i="1" dirty="0" smtClean="0">
                <a:solidFill>
                  <a:schemeClr val="tx2">
                    <a:lumMod val="50000"/>
                  </a:schemeClr>
                </a:solidFill>
              </a:rPr>
              <a:t> </a:t>
            </a:r>
            <a:r>
              <a:rPr lang="en-GB" b="1" i="1" dirty="0">
                <a:solidFill>
                  <a:schemeClr val="tx2">
                    <a:lumMod val="50000"/>
                  </a:schemeClr>
                </a:solidFill>
              </a:rPr>
              <a:t>October:</a:t>
            </a:r>
            <a:r>
              <a:rPr lang="en-GB" dirty="0">
                <a:solidFill>
                  <a:schemeClr val="tx2">
                    <a:lumMod val="50000"/>
                  </a:schemeClr>
                </a:solidFill>
              </a:rPr>
              <a:t> </a:t>
            </a:r>
            <a:r>
              <a:rPr lang="en-GB" dirty="0"/>
              <a:t>Form Tutor We Listen Day Year 7 </a:t>
            </a:r>
            <a:endParaRPr lang="en-GB" dirty="0" smtClean="0"/>
          </a:p>
          <a:p>
            <a:pPr lvl="0"/>
            <a:r>
              <a:rPr lang="en-GB" b="1" i="1" dirty="0" smtClean="0">
                <a:solidFill>
                  <a:schemeClr val="tx2">
                    <a:lumMod val="50000"/>
                  </a:schemeClr>
                </a:solidFill>
              </a:rPr>
              <a:t>Half Term: </a:t>
            </a:r>
            <a:r>
              <a:rPr lang="en-GB" dirty="0" smtClean="0"/>
              <a:t>Thursday 24</a:t>
            </a:r>
            <a:r>
              <a:rPr lang="en-GB" baseline="30000" dirty="0" smtClean="0"/>
              <a:t>th</a:t>
            </a:r>
            <a:r>
              <a:rPr lang="en-GB" dirty="0" smtClean="0"/>
              <a:t> October – Friday 1</a:t>
            </a:r>
            <a:r>
              <a:rPr lang="en-GB" baseline="30000" dirty="0" smtClean="0"/>
              <a:t>st</a:t>
            </a:r>
            <a:r>
              <a:rPr lang="en-GB" dirty="0" smtClean="0"/>
              <a:t> November</a:t>
            </a:r>
          </a:p>
          <a:p>
            <a:r>
              <a:rPr lang="en-GB" b="1" i="1" dirty="0">
                <a:solidFill>
                  <a:schemeClr val="tx2">
                    <a:lumMod val="50000"/>
                  </a:schemeClr>
                </a:solidFill>
              </a:rPr>
              <a:t>Friday </a:t>
            </a:r>
            <a:r>
              <a:rPr lang="en-GB" b="1" i="1" dirty="0" smtClean="0">
                <a:solidFill>
                  <a:schemeClr val="tx2">
                    <a:lumMod val="50000"/>
                  </a:schemeClr>
                </a:solidFill>
              </a:rPr>
              <a:t>15</a:t>
            </a:r>
            <a:r>
              <a:rPr lang="en-GB" b="1" i="1" baseline="30000" dirty="0" smtClean="0">
                <a:solidFill>
                  <a:schemeClr val="tx2">
                    <a:lumMod val="50000"/>
                  </a:schemeClr>
                </a:solidFill>
              </a:rPr>
              <a:t>th</a:t>
            </a:r>
            <a:r>
              <a:rPr lang="en-GB" b="1" i="1" dirty="0" smtClean="0">
                <a:solidFill>
                  <a:schemeClr val="tx2">
                    <a:lumMod val="50000"/>
                  </a:schemeClr>
                </a:solidFill>
              </a:rPr>
              <a:t> </a:t>
            </a:r>
            <a:r>
              <a:rPr lang="en-GB" b="1" i="1" dirty="0">
                <a:solidFill>
                  <a:schemeClr val="tx2">
                    <a:lumMod val="50000"/>
                  </a:schemeClr>
                </a:solidFill>
              </a:rPr>
              <a:t>November:</a:t>
            </a:r>
            <a:r>
              <a:rPr lang="en-GB" dirty="0"/>
              <a:t> Year 7 Senator Elections.</a:t>
            </a:r>
          </a:p>
          <a:p>
            <a:pPr lvl="0"/>
            <a:r>
              <a:rPr lang="en-GB" b="1" i="1" dirty="0" smtClean="0">
                <a:solidFill>
                  <a:schemeClr val="tx2">
                    <a:lumMod val="50000"/>
                  </a:schemeClr>
                </a:solidFill>
              </a:rPr>
              <a:t>Thursday 21</a:t>
            </a:r>
            <a:r>
              <a:rPr lang="en-GB" b="1" i="1" baseline="30000" dirty="0" smtClean="0">
                <a:solidFill>
                  <a:schemeClr val="tx2">
                    <a:lumMod val="50000"/>
                  </a:schemeClr>
                </a:solidFill>
              </a:rPr>
              <a:t>st</a:t>
            </a:r>
            <a:r>
              <a:rPr lang="en-GB" b="1" i="1" dirty="0" smtClean="0">
                <a:solidFill>
                  <a:schemeClr val="tx2">
                    <a:lumMod val="50000"/>
                  </a:schemeClr>
                </a:solidFill>
              </a:rPr>
              <a:t> &amp; Friday 22</a:t>
            </a:r>
            <a:r>
              <a:rPr lang="en-GB" b="1" i="1" baseline="30000" dirty="0" smtClean="0">
                <a:solidFill>
                  <a:schemeClr val="tx2">
                    <a:lumMod val="50000"/>
                  </a:schemeClr>
                </a:solidFill>
              </a:rPr>
              <a:t>nd</a:t>
            </a:r>
            <a:r>
              <a:rPr lang="en-GB" b="1" i="1" dirty="0" smtClean="0">
                <a:solidFill>
                  <a:schemeClr val="tx2">
                    <a:lumMod val="50000"/>
                  </a:schemeClr>
                </a:solidFill>
              </a:rPr>
              <a:t> November:</a:t>
            </a:r>
            <a:r>
              <a:rPr lang="en-GB" b="1" i="1" dirty="0" smtClean="0"/>
              <a:t> </a:t>
            </a:r>
            <a:r>
              <a:rPr lang="en-GB" dirty="0" smtClean="0"/>
              <a:t>INSET Days</a:t>
            </a:r>
          </a:p>
          <a:p>
            <a:r>
              <a:rPr lang="en-GB" b="1" i="1" dirty="0" smtClean="0">
                <a:solidFill>
                  <a:schemeClr val="tx2">
                    <a:lumMod val="50000"/>
                  </a:schemeClr>
                </a:solidFill>
              </a:rPr>
              <a:t>Wednesday18</a:t>
            </a:r>
            <a:r>
              <a:rPr lang="en-GB" b="1" i="1" baseline="30000" dirty="0" smtClean="0">
                <a:solidFill>
                  <a:schemeClr val="tx2">
                    <a:lumMod val="50000"/>
                  </a:schemeClr>
                </a:solidFill>
              </a:rPr>
              <a:t>th</a:t>
            </a:r>
            <a:r>
              <a:rPr lang="en-GB" b="1" i="1" dirty="0" smtClean="0">
                <a:solidFill>
                  <a:schemeClr val="tx2">
                    <a:lumMod val="50000"/>
                  </a:schemeClr>
                </a:solidFill>
              </a:rPr>
              <a:t> </a:t>
            </a:r>
            <a:r>
              <a:rPr lang="en-GB" b="1" i="1" dirty="0">
                <a:solidFill>
                  <a:schemeClr val="tx2">
                    <a:lumMod val="50000"/>
                  </a:schemeClr>
                </a:solidFill>
              </a:rPr>
              <a:t>December:</a:t>
            </a:r>
            <a:r>
              <a:rPr lang="en-GB" dirty="0">
                <a:solidFill>
                  <a:schemeClr val="tx2">
                    <a:lumMod val="50000"/>
                  </a:schemeClr>
                </a:solidFill>
              </a:rPr>
              <a:t> </a:t>
            </a:r>
            <a:r>
              <a:rPr lang="en-GB" dirty="0"/>
              <a:t>Year 7 Pantomime</a:t>
            </a:r>
          </a:p>
          <a:p>
            <a:pPr lvl="0"/>
            <a:r>
              <a:rPr lang="en-GB" b="1" i="1" dirty="0" smtClean="0">
                <a:solidFill>
                  <a:schemeClr val="tx2">
                    <a:lumMod val="50000"/>
                  </a:schemeClr>
                </a:solidFill>
              </a:rPr>
              <a:t>Friday 20</a:t>
            </a:r>
            <a:r>
              <a:rPr lang="en-GB" b="1" i="1" baseline="30000" dirty="0" smtClean="0">
                <a:solidFill>
                  <a:schemeClr val="tx2">
                    <a:lumMod val="50000"/>
                  </a:schemeClr>
                </a:solidFill>
              </a:rPr>
              <a:t>th</a:t>
            </a:r>
            <a:r>
              <a:rPr lang="en-GB" b="1" i="1" dirty="0" smtClean="0">
                <a:solidFill>
                  <a:schemeClr val="tx2">
                    <a:lumMod val="50000"/>
                  </a:schemeClr>
                </a:solidFill>
              </a:rPr>
              <a:t> December: </a:t>
            </a:r>
            <a:r>
              <a:rPr lang="en-GB" dirty="0" smtClean="0"/>
              <a:t>Christmas holidays, return to school Monday 6</a:t>
            </a:r>
            <a:r>
              <a:rPr lang="en-GB" baseline="30000" dirty="0" smtClean="0"/>
              <a:t>th</a:t>
            </a:r>
            <a:r>
              <a:rPr lang="en-GB" dirty="0" smtClean="0"/>
              <a:t> January</a:t>
            </a:r>
            <a:endParaRPr lang="en-GB" dirty="0"/>
          </a:p>
        </p:txBody>
      </p:sp>
    </p:spTree>
    <p:extLst>
      <p:ext uri="{BB962C8B-B14F-4D97-AF65-F5344CB8AC3E}">
        <p14:creationId xmlns:p14="http://schemas.microsoft.com/office/powerpoint/2010/main" val="6851698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000" b="1" dirty="0" smtClean="0"/>
              <a:t>Thank you</a:t>
            </a:r>
            <a:endParaRPr lang="en-GB" sz="6000" b="1" dirty="0"/>
          </a:p>
        </p:txBody>
      </p:sp>
      <p:pic>
        <p:nvPicPr>
          <p:cNvPr id="4" name="Picture 3"/>
          <p:cNvPicPr>
            <a:picLocks noChangeAspect="1"/>
          </p:cNvPicPr>
          <p:nvPr/>
        </p:nvPicPr>
        <p:blipFill rotWithShape="1">
          <a:blip r:embed="rId2"/>
          <a:srcRect l="12128" t="1752" r="9044"/>
          <a:stretch/>
        </p:blipFill>
        <p:spPr>
          <a:xfrm>
            <a:off x="5066269" y="3135699"/>
            <a:ext cx="2677299" cy="3368074"/>
          </a:xfrm>
          <a:prstGeom prst="rect">
            <a:avLst/>
          </a:prstGeom>
        </p:spPr>
      </p:pic>
      <p:sp>
        <p:nvSpPr>
          <p:cNvPr id="5" name="Text Placeholder 2"/>
          <p:cNvSpPr>
            <a:spLocks noGrp="1"/>
          </p:cNvSpPr>
          <p:nvPr>
            <p:ph type="body" idx="1"/>
          </p:nvPr>
        </p:nvSpPr>
        <p:spPr/>
        <p:txBody>
          <a:bodyPr/>
          <a:lstStyle/>
          <a:p>
            <a:r>
              <a:rPr lang="en-GB" dirty="0" smtClean="0"/>
              <a:t>Please use the QR code to now complete the short questionnaire regarding your daughter’s start to secondary school:</a:t>
            </a:r>
            <a:endParaRPr lang="en-GB" dirty="0"/>
          </a:p>
        </p:txBody>
      </p:sp>
    </p:spTree>
    <p:extLst>
      <p:ext uri="{BB962C8B-B14F-4D97-AF65-F5344CB8AC3E}">
        <p14:creationId xmlns:p14="http://schemas.microsoft.com/office/powerpoint/2010/main" val="2433406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7272" y="1124745"/>
            <a:ext cx="6829088" cy="584775"/>
          </a:xfrm>
          <a:prstGeom prst="rect">
            <a:avLst/>
          </a:prstGeom>
          <a:noFill/>
        </p:spPr>
        <p:txBody>
          <a:bodyPr wrap="square" rtlCol="0">
            <a:spAutoFit/>
          </a:bodyPr>
          <a:lstStyle/>
          <a:p>
            <a:endParaRPr lang="en-GB" sz="3200" i="1" dirty="0"/>
          </a:p>
        </p:txBody>
      </p:sp>
      <p:sp>
        <p:nvSpPr>
          <p:cNvPr id="3" name="Rectangle 2"/>
          <p:cNvSpPr/>
          <p:nvPr/>
        </p:nvSpPr>
        <p:spPr>
          <a:xfrm>
            <a:off x="1211614" y="611757"/>
            <a:ext cx="8424936" cy="5424562"/>
          </a:xfrm>
          <a:prstGeom prst="rect">
            <a:avLst/>
          </a:prstGeom>
        </p:spPr>
        <p:txBody>
          <a:bodyPr wrap="square">
            <a:spAutoFit/>
          </a:bodyPr>
          <a:lstStyle/>
          <a:p>
            <a:r>
              <a:rPr lang="en-GB" sz="3600" b="1" dirty="0">
                <a:latin typeface="Gill Sans MT" panose="020B0502020104020203" pitchFamily="34" charset="0"/>
              </a:rPr>
              <a:t>Exam Success – A level</a:t>
            </a:r>
          </a:p>
          <a:p>
            <a:endParaRPr lang="en-GB" sz="200" dirty="0">
              <a:latin typeface="Gill Sans MT" panose="020B0502020104020203" pitchFamily="34" charset="0"/>
            </a:endParaRPr>
          </a:p>
          <a:p>
            <a:endParaRPr lang="en-GB" sz="1050" b="1" dirty="0">
              <a:solidFill>
                <a:srgbClr val="00B050"/>
              </a:solidFill>
              <a:latin typeface="Gill Sans MT" panose="020B0502020104020203" pitchFamily="34" charset="0"/>
            </a:endParaRPr>
          </a:p>
          <a:p>
            <a:endParaRPr lang="en-GB" b="1" u="sng" dirty="0">
              <a:latin typeface="Gill Sans MT" panose="020B0502020104020203" pitchFamily="34" charset="0"/>
            </a:endParaRPr>
          </a:p>
          <a:p>
            <a:r>
              <a:rPr lang="en-GB" sz="2800" b="1" u="sng" dirty="0">
                <a:latin typeface="Gill Sans MT" panose="020B0502020104020203" pitchFamily="34" charset="0"/>
              </a:rPr>
              <a:t>2024 headlines</a:t>
            </a:r>
          </a:p>
          <a:p>
            <a:pPr lvl="0"/>
            <a:endParaRPr lang="en-GB" sz="2800" dirty="0">
              <a:solidFill>
                <a:schemeClr val="dk1"/>
              </a:solidFill>
              <a:latin typeface="Gill Sans MT" panose="020B0502020104020203" pitchFamily="34" charset="0"/>
              <a:ea typeface="Century Gothic"/>
              <a:cs typeface="Century Gothic"/>
              <a:sym typeface="Century Gothic"/>
            </a:endParaRPr>
          </a:p>
          <a:p>
            <a:pPr lvl="0"/>
            <a:r>
              <a:rPr lang="en-GB" sz="2800" b="1" dirty="0">
                <a:solidFill>
                  <a:srgbClr val="00B050"/>
                </a:solidFill>
                <a:latin typeface="Gill Sans MT" panose="020B0502020104020203" pitchFamily="34" charset="0"/>
                <a:ea typeface="Century Gothic"/>
                <a:cs typeface="Century Gothic"/>
                <a:sym typeface="Century Gothic"/>
              </a:rPr>
              <a:t>21% </a:t>
            </a:r>
            <a:r>
              <a:rPr lang="en-GB" sz="2800" dirty="0">
                <a:solidFill>
                  <a:schemeClr val="dk1"/>
                </a:solidFill>
                <a:latin typeface="Gill Sans MT" panose="020B0502020104020203" pitchFamily="34" charset="0"/>
                <a:ea typeface="Century Gothic"/>
                <a:cs typeface="Century Gothic"/>
                <a:sym typeface="Century Gothic"/>
              </a:rPr>
              <a:t>achieved A*/A</a:t>
            </a:r>
            <a:endParaRPr lang="en-GB" sz="2800" dirty="0">
              <a:latin typeface="Gill Sans MT" panose="020B0502020104020203" pitchFamily="34" charset="0"/>
            </a:endParaRPr>
          </a:p>
          <a:p>
            <a:pPr lvl="0"/>
            <a:endParaRPr lang="en-GB" sz="2800" dirty="0">
              <a:solidFill>
                <a:schemeClr val="dk1"/>
              </a:solidFill>
              <a:latin typeface="Gill Sans MT" panose="020B0502020104020203" pitchFamily="34" charset="0"/>
              <a:ea typeface="Century Gothic"/>
              <a:cs typeface="Century Gothic"/>
              <a:sym typeface="Century Gothic"/>
            </a:endParaRPr>
          </a:p>
          <a:p>
            <a:pPr lvl="0"/>
            <a:r>
              <a:rPr lang="en-GB" sz="2800" b="1" dirty="0">
                <a:solidFill>
                  <a:srgbClr val="00B050"/>
                </a:solidFill>
                <a:latin typeface="Gill Sans MT" panose="020B0502020104020203" pitchFamily="34" charset="0"/>
                <a:ea typeface="Century Gothic"/>
                <a:cs typeface="Century Gothic"/>
                <a:sym typeface="Century Gothic"/>
              </a:rPr>
              <a:t>53% </a:t>
            </a:r>
            <a:r>
              <a:rPr lang="en-GB" sz="2800" dirty="0">
                <a:solidFill>
                  <a:schemeClr val="dk1"/>
                </a:solidFill>
                <a:latin typeface="Gill Sans MT" panose="020B0502020104020203" pitchFamily="34" charset="0"/>
                <a:ea typeface="Century Gothic"/>
                <a:cs typeface="Century Gothic"/>
                <a:sym typeface="Century Gothic"/>
              </a:rPr>
              <a:t>achieved A*-B</a:t>
            </a:r>
            <a:endParaRPr lang="en-GB" sz="2800" dirty="0">
              <a:latin typeface="Gill Sans MT" panose="020B0502020104020203" pitchFamily="34" charset="0"/>
            </a:endParaRPr>
          </a:p>
          <a:p>
            <a:pPr lvl="0"/>
            <a:endParaRPr lang="en-GB" sz="2800" dirty="0">
              <a:solidFill>
                <a:schemeClr val="dk1"/>
              </a:solidFill>
              <a:latin typeface="Gill Sans MT" panose="020B0502020104020203" pitchFamily="34" charset="0"/>
              <a:ea typeface="Century Gothic"/>
              <a:cs typeface="Century Gothic"/>
              <a:sym typeface="Century Gothic"/>
            </a:endParaRPr>
          </a:p>
          <a:p>
            <a:pPr lvl="0"/>
            <a:r>
              <a:rPr lang="en-GB" sz="2800" b="1" dirty="0">
                <a:solidFill>
                  <a:srgbClr val="00B050"/>
                </a:solidFill>
                <a:latin typeface="Gill Sans MT" panose="020B0502020104020203" pitchFamily="34" charset="0"/>
                <a:ea typeface="Century Gothic"/>
                <a:cs typeface="Century Gothic"/>
                <a:sym typeface="Century Gothic"/>
              </a:rPr>
              <a:t>79%</a:t>
            </a:r>
            <a:r>
              <a:rPr lang="en-GB" sz="2800" b="1" dirty="0">
                <a:solidFill>
                  <a:srgbClr val="00B0F0"/>
                </a:solidFill>
                <a:latin typeface="Gill Sans MT" panose="020B0502020104020203" pitchFamily="34" charset="0"/>
                <a:ea typeface="Century Gothic"/>
                <a:cs typeface="Century Gothic"/>
                <a:sym typeface="Century Gothic"/>
              </a:rPr>
              <a:t> </a:t>
            </a:r>
            <a:r>
              <a:rPr lang="en-GB" sz="2800" dirty="0">
                <a:solidFill>
                  <a:schemeClr val="dk1"/>
                </a:solidFill>
                <a:latin typeface="Gill Sans MT" panose="020B0502020104020203" pitchFamily="34" charset="0"/>
                <a:ea typeface="Century Gothic"/>
                <a:cs typeface="Century Gothic"/>
                <a:sym typeface="Century Gothic"/>
              </a:rPr>
              <a:t>achieved A*-C</a:t>
            </a:r>
            <a:endParaRPr lang="en-GB" sz="2800" dirty="0">
              <a:solidFill>
                <a:schemeClr val="dk1"/>
              </a:solidFill>
              <a:latin typeface="Gill Sans MT" panose="020B0502020104020203" pitchFamily="34" charset="0"/>
              <a:sym typeface="Century Gothic"/>
            </a:endParaRPr>
          </a:p>
          <a:p>
            <a:pPr lvl="0"/>
            <a:endParaRPr lang="en-GB" sz="2800" i="1" dirty="0">
              <a:solidFill>
                <a:schemeClr val="dk1"/>
              </a:solidFill>
              <a:ea typeface="Century Gothic"/>
              <a:cs typeface="Century Gothic"/>
              <a:sym typeface="Century Gothic"/>
            </a:endParaRPr>
          </a:p>
          <a:p>
            <a:endParaRPr lang="en-GB" sz="2800" b="1" i="1" dirty="0">
              <a:solidFill>
                <a:srgbClr val="00B050"/>
              </a:solidFill>
            </a:endParaRPr>
          </a:p>
          <a:p>
            <a:endParaRPr lang="en-GB" sz="2800" i="1" dirty="0"/>
          </a:p>
        </p:txBody>
      </p:sp>
    </p:spTree>
    <p:extLst>
      <p:ext uri="{BB962C8B-B14F-4D97-AF65-F5344CB8AC3E}">
        <p14:creationId xmlns:p14="http://schemas.microsoft.com/office/powerpoint/2010/main" val="39142078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Google Shape;523;p55"/>
          <p:cNvSpPr txBox="1">
            <a:spLocks noChangeArrowheads="1"/>
          </p:cNvSpPr>
          <p:nvPr/>
        </p:nvSpPr>
        <p:spPr bwMode="auto">
          <a:xfrm>
            <a:off x="772222" y="425847"/>
            <a:ext cx="8078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sz="3200" b="1" dirty="0">
                <a:latin typeface="Gill Sans MT" panose="020B0502020104020203" pitchFamily="34" charset="0"/>
                <a:sym typeface="Century Gothic" panose="020B0502020202020204" pitchFamily="34" charset="0"/>
              </a:rPr>
              <a:t>Year 13 successes and destinations</a:t>
            </a:r>
            <a:endParaRPr lang="en-US" altLang="en-US" sz="2400" b="1" dirty="0">
              <a:latin typeface="Gill Sans MT" panose="020B0502020104020203" pitchFamily="34" charset="0"/>
              <a:sym typeface="Century Gothic" panose="020B0502020202020204" pitchFamily="34" charset="0"/>
            </a:endParaRPr>
          </a:p>
        </p:txBody>
      </p:sp>
      <p:sp>
        <p:nvSpPr>
          <p:cNvPr id="46084" name="Rectangle 5"/>
          <p:cNvSpPr>
            <a:spLocks noChangeArrowheads="1"/>
          </p:cNvSpPr>
          <p:nvPr/>
        </p:nvSpPr>
        <p:spPr bwMode="auto">
          <a:xfrm>
            <a:off x="2211389" y="1258888"/>
            <a:ext cx="128412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en-GB" altLang="en-US" sz="2400"/>
          </a:p>
        </p:txBody>
      </p:sp>
      <p:sp>
        <p:nvSpPr>
          <p:cNvPr id="46085" name="Rectangle 6"/>
          <p:cNvSpPr>
            <a:spLocks noChangeArrowheads="1"/>
          </p:cNvSpPr>
          <p:nvPr/>
        </p:nvSpPr>
        <p:spPr bwMode="auto">
          <a:xfrm>
            <a:off x="2211389" y="117961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en-GB" altLang="en-US"/>
          </a:p>
        </p:txBody>
      </p:sp>
      <p:pic>
        <p:nvPicPr>
          <p:cNvPr id="46086" name="Picture 1"/>
          <p:cNvPicPr>
            <a:picLocks noChangeAspect="1"/>
          </p:cNvPicPr>
          <p:nvPr/>
        </p:nvPicPr>
        <p:blipFill rotWithShape="1">
          <a:blip r:embed="rId3">
            <a:extLst>
              <a:ext uri="{28A0092B-C50C-407E-A947-70E740481C1C}">
                <a14:useLocalDpi xmlns:a14="http://schemas.microsoft.com/office/drawing/2010/main" val="0"/>
              </a:ext>
            </a:extLst>
          </a:blip>
          <a:srcRect l="32961"/>
          <a:stretch/>
        </p:blipFill>
        <p:spPr bwMode="auto">
          <a:xfrm>
            <a:off x="2178816" y="3229770"/>
            <a:ext cx="4825281"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2950" y="1233489"/>
            <a:ext cx="11811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43263" y="1233489"/>
            <a:ext cx="12001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91039" y="1233488"/>
            <a:ext cx="1176337"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94363" y="1233488"/>
            <a:ext cx="1181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00863" y="1233488"/>
            <a:ext cx="1181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108951" y="1233489"/>
            <a:ext cx="11906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342439" y="1243014"/>
            <a:ext cx="11906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217934"/>
      </p:ext>
    </p:extLst>
  </p:cSld>
  <p:clrMapOvr>
    <a:masterClrMapping/>
  </p:clrMapOvr>
  <p:timing>
    <p:tnLst>
      <p:par>
        <p:cTn id="1" dur="indefinite" restart="never" nodeType="tmRoot"/>
      </p:par>
    </p:tnLst>
  </p:timing>
</p:sld>
</file>

<file path=ppt/theme/theme1.xml><?xml version="1.0" encoding="utf-8"?>
<a:theme xmlns:a="http://schemas.openxmlformats.org/drawingml/2006/main" name="Austin">
  <a:themeElements>
    <a:clrScheme name="Austin">
      <a:dk1>
        <a:srgbClr val="000000"/>
      </a:dk1>
      <a:lt1>
        <a:srgbClr val="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ustin">
  <a:themeElements>
    <a:clrScheme name="Austin">
      <a:dk1>
        <a:srgbClr val="000000"/>
      </a:dk1>
      <a:lt1>
        <a:srgbClr val="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2133</TotalTime>
  <Words>3309</Words>
  <Application>Microsoft Office PowerPoint</Application>
  <PresentationFormat>Widescreen</PresentationFormat>
  <Paragraphs>377</Paragraphs>
  <Slides>73</Slides>
  <Notes>38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73</vt:i4>
      </vt:variant>
    </vt:vector>
  </HeadingPairs>
  <TitlesOfParts>
    <vt:vector size="84" baseType="lpstr">
      <vt:lpstr>Arial</vt:lpstr>
      <vt:lpstr>Calibri</vt:lpstr>
      <vt:lpstr>Calibri Light</vt:lpstr>
      <vt:lpstr>Century Gothic</vt:lpstr>
      <vt:lpstr>Gill Sans MT</vt:lpstr>
      <vt:lpstr>Kabel Ult BT</vt:lpstr>
      <vt:lpstr>Noto Sans Symbols</vt:lpstr>
      <vt:lpstr>Times New Roman</vt:lpstr>
      <vt:lpstr>Wingdings 2</vt:lpstr>
      <vt:lpstr>Austin</vt:lpstr>
      <vt:lpstr>1_Austin</vt:lpstr>
      <vt:lpstr>PowerPoint Presentation</vt:lpstr>
      <vt:lpstr>PowerPoint Presentation</vt:lpstr>
      <vt:lpstr>PowerPoint Presentation</vt:lpstr>
      <vt:lpstr>Attendance</vt:lpstr>
      <vt:lpstr>PowerPoint Presentation</vt:lpstr>
      <vt:lpstr>PowerPoint Presentation</vt:lpstr>
      <vt:lpstr>Progress</vt:lpstr>
      <vt:lpstr>PowerPoint Presentation</vt:lpstr>
      <vt:lpstr>PowerPoint Presentation</vt:lpstr>
      <vt:lpstr>Awards 2023</vt:lpstr>
      <vt:lpstr>Aspire</vt:lpstr>
      <vt:lpstr>Year 10 Work Shadowing</vt:lpstr>
      <vt:lpstr>PowerPoint Presentation</vt:lpstr>
      <vt:lpstr>PowerPoint Presentation</vt:lpstr>
      <vt:lpstr>PowerPoint Presentation</vt:lpstr>
      <vt:lpstr>PowerPoint Presentation</vt:lpstr>
      <vt:lpstr>PowerPoint Presentation</vt:lpstr>
      <vt:lpstr>Research evidence of the benefits of a girls’ school*</vt:lpstr>
      <vt:lpstr>PowerPoint Presentation</vt:lpstr>
      <vt:lpstr>What do our parents think?</vt:lpstr>
      <vt:lpstr>PowerPoint Presentation</vt:lpstr>
      <vt:lpstr>Aims of this evening</vt:lpstr>
      <vt:lpstr>PowerPoint Presentation</vt:lpstr>
      <vt:lpstr>PowerPoint Presentation</vt:lpstr>
      <vt:lpstr>Official Age Ratings</vt:lpstr>
      <vt:lpstr>How to keep your child safe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Things you might hear from us…..</vt:lpstr>
      <vt:lpstr>Things that you can do to keep your child safe online….</vt:lpstr>
      <vt:lpstr>Explore the link to the CEOP advice page for parents:</vt:lpstr>
      <vt:lpstr>PowerPoint Presentation</vt:lpstr>
      <vt:lpstr>PowerPoint Presentation</vt:lpstr>
      <vt:lpstr>Mental Health services available</vt:lpstr>
      <vt:lpstr>Mental Health services available</vt:lpstr>
      <vt:lpstr>Year 7  Safe, Settled and Successful Evening</vt:lpstr>
      <vt:lpstr>PowerPoint Presentation</vt:lpstr>
      <vt:lpstr>PowerPoint Presentation</vt:lpstr>
      <vt:lpstr>PowerPoint Presentation</vt:lpstr>
      <vt:lpstr>Key dates for Year 7 Progress Checks</vt:lpstr>
      <vt:lpstr>Curriculum Guides</vt:lpstr>
      <vt:lpstr>How to find these on the school website</vt:lpstr>
      <vt:lpstr>PowerPoint Presentation</vt:lpstr>
      <vt:lpstr>PowerPoint Presentation</vt:lpstr>
      <vt:lpstr>PowerPoint Presentation</vt:lpstr>
      <vt:lpstr>PowerPoint Presentation</vt:lpstr>
      <vt:lpstr>PowerPoint Presentation</vt:lpstr>
      <vt:lpstr>PowerPoint Presentation</vt:lpstr>
      <vt:lpstr>Year 7  Safe, Settled and Successful Evening</vt:lpstr>
      <vt:lpstr>What is School Cloud?</vt:lpstr>
      <vt:lpstr>Parents’ Evening</vt:lpstr>
      <vt:lpstr>School Cloud</vt:lpstr>
      <vt:lpstr>Year 7  Safe, Settled and Successful Evening</vt:lpstr>
      <vt:lpstr>Epraise</vt:lpstr>
      <vt:lpstr>How does Epraise support your daughter?</vt:lpstr>
      <vt:lpstr>What can your daughter see when she logs in to Epraise?</vt:lpstr>
      <vt:lpstr>Epraise &amp; Homework</vt:lpstr>
      <vt:lpstr>PowerPoint Presentation</vt:lpstr>
      <vt:lpstr>How can Parents use Epraise to support your child?</vt:lpstr>
      <vt:lpstr>For Parents: Registering for Epraise</vt:lpstr>
      <vt:lpstr>Registering on the App</vt:lpstr>
      <vt:lpstr>What can I view?</vt:lpstr>
      <vt:lpstr>Points mean prizes! Coming soon!</vt:lpstr>
      <vt:lpstr>PowerPoint Presentation</vt:lpstr>
      <vt:lpstr>Key Dates for Year 7 Autumn Term</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Helena Allan</dc:creator>
  <cp:lastModifiedBy>Windows User</cp:lastModifiedBy>
  <cp:revision>80</cp:revision>
  <cp:lastPrinted>2024-09-24T17:36:52Z</cp:lastPrinted>
  <dcterms:created xsi:type="dcterms:W3CDTF">2024-09-19T07:21:12Z</dcterms:created>
  <dcterms:modified xsi:type="dcterms:W3CDTF">2024-09-25T18:18:50Z</dcterms:modified>
</cp:coreProperties>
</file>